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1525" r:id="rId2"/>
    <p:sldId id="1536" r:id="rId3"/>
    <p:sldId id="1535" r:id="rId4"/>
    <p:sldId id="1537" r:id="rId5"/>
    <p:sldId id="1538" r:id="rId6"/>
    <p:sldId id="1523" r:id="rId7"/>
    <p:sldId id="153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27C2096-7A6C-472E-8E9D-F0AC17A3951B}">
          <p14:sldIdLst>
            <p14:sldId id="1525"/>
            <p14:sldId id="1536"/>
            <p14:sldId id="1535"/>
            <p14:sldId id="1537"/>
            <p14:sldId id="1538"/>
            <p14:sldId id="1523"/>
            <p14:sldId id="15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4624" autoAdjust="0"/>
  </p:normalViewPr>
  <p:slideViewPr>
    <p:cSldViewPr>
      <p:cViewPr>
        <p:scale>
          <a:sx n="68" d="100"/>
          <a:sy n="68" d="100"/>
        </p:scale>
        <p:origin x="121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44751-DEF6-40E3-8526-EC9A0AE72A1D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5A771-5004-49EB-8943-BD9AC1DA33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838200" y="77450"/>
            <a:ext cx="76962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 rot="16198651">
            <a:off x="-3213912" y="3275495"/>
            <a:ext cx="6858028" cy="307007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tIns="6858" bIns="6858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5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sz="1500" b="1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Vishwakarma</a:t>
            </a:r>
            <a:r>
              <a:rPr lang="en-US" sz="15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Institute  of  Technology</a:t>
            </a:r>
          </a:p>
        </p:txBody>
      </p:sp>
      <p:pic>
        <p:nvPicPr>
          <p:cNvPr id="6" name="Picture 4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"/>
            <a:ext cx="447675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2" descr="C:\Users\HP\Pictures\animations\1.gif"/>
          <p:cNvPicPr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9575" y="581025"/>
            <a:ext cx="8724900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647670" y="2"/>
            <a:ext cx="57912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5"/>
          </p:nvPr>
        </p:nvSpPr>
        <p:spPr bwMode="auto">
          <a:xfrm>
            <a:off x="609600" y="667404"/>
            <a:ext cx="8353098" cy="573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Applied Electronics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0148" y="6538422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46FD1-0723-4B2F-9706-10282F2BA698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819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56D84A7-6477-406F-8B6C-54AB87049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820377"/>
            <a:ext cx="7772400" cy="1470025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Health Card</a:t>
            </a:r>
            <a:endParaRPr lang="en-IN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3D7FEC2-9237-4DA4-BB56-9ACECE121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9679" y="3810000"/>
            <a:ext cx="6400800" cy="533400"/>
          </a:xfrm>
        </p:spPr>
        <p:txBody>
          <a:bodyPr>
            <a:normAutofit lnSpcReduction="10000"/>
          </a:bodyPr>
          <a:lstStyle/>
          <a:p>
            <a:pPr algn="r"/>
            <a:r>
              <a:rPr lang="en-IN" dirty="0">
                <a:solidFill>
                  <a:srgbClr val="C00000"/>
                </a:solidFill>
              </a:rPr>
              <a:t>Guide : Prof. Sangeeta Kumari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CABF3-0CD9-4EEC-BAD0-86EB5142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25479" y="4667907"/>
            <a:ext cx="5715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Group 24</a:t>
            </a:r>
          </a:p>
          <a:p>
            <a:r>
              <a:rPr lang="en-IN" dirty="0"/>
              <a:t>04 – Harsh Tomar</a:t>
            </a:r>
          </a:p>
          <a:p>
            <a:r>
              <a:rPr lang="en-IN" dirty="0"/>
              <a:t>05 – </a:t>
            </a:r>
            <a:r>
              <a:rPr lang="en-IN" dirty="0" err="1"/>
              <a:t>Harvardhan</a:t>
            </a:r>
            <a:r>
              <a:rPr lang="en-IN" dirty="0"/>
              <a:t> </a:t>
            </a:r>
            <a:r>
              <a:rPr lang="en-IN" dirty="0" err="1"/>
              <a:t>Mulik</a:t>
            </a:r>
            <a:endParaRPr lang="en-IN" dirty="0"/>
          </a:p>
          <a:p>
            <a:r>
              <a:rPr lang="en-IN" dirty="0"/>
              <a:t>06 – Anushka </a:t>
            </a:r>
            <a:r>
              <a:rPr lang="en-IN" dirty="0" err="1"/>
              <a:t>Hedaoo</a:t>
            </a:r>
            <a:endParaRPr lang="en-IN" dirty="0"/>
          </a:p>
          <a:p>
            <a:r>
              <a:rPr lang="en-IN" dirty="0"/>
              <a:t>22 – Subodh Kadam</a:t>
            </a:r>
          </a:p>
          <a:p>
            <a:r>
              <a:rPr lang="en-IN" dirty="0"/>
              <a:t>25 – Kartik Kakani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06-04-2021</a:t>
            </a:r>
          </a:p>
        </p:txBody>
      </p:sp>
    </p:spTree>
    <p:extLst>
      <p:ext uri="{BB962C8B-B14F-4D97-AF65-F5344CB8AC3E}">
        <p14:creationId xmlns:p14="http://schemas.microsoft.com/office/powerpoint/2010/main" val="135998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71B5F-9948-45B1-89BA-296368BF3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F6BF9-A869-463E-B452-BFDB3A9120D7}"/>
              </a:ext>
            </a:extLst>
          </p:cNvPr>
          <p:cNvSpPr>
            <a:spLocks noGrp="1"/>
          </p:cNvSpPr>
          <p:nvPr>
            <p:ph idx="5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As an area of medical informatics, the aim of the system is to achieve the best possible support of patient care and administration by electronic data processing.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This encompasses paper-based information processing as well as data processing machines.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Laboratory information system is a class of software which handles receiving, processing and storing information generated by medical laboratory processes.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And most importantly, having a unified database for patient records all over the country.</a:t>
            </a:r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DDEF5-DE9A-48EC-ACA0-747C9298F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2</a:t>
            </a:fld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772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Making a software system that is a comprehensive, integrated information system designed to manage the administrative, financial and clinical aspects of a hospital.</a:t>
            </a:r>
          </a:p>
          <a:p>
            <a:pPr algn="ctr"/>
            <a:endParaRPr lang="en-IN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3</a:t>
            </a:fld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BB0FD-2249-42F5-877A-6B310280F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ACD94-7C05-4E0A-ABF6-0DAC862780A6}"/>
              </a:ext>
            </a:extLst>
          </p:cNvPr>
          <p:cNvSpPr>
            <a:spLocks noGrp="1"/>
          </p:cNvSpPr>
          <p:nvPr>
            <p:ph idx="5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 In order to improve the management level and the work efficiency of the hospital, each department should satisfy its individual business needs.</a:t>
            </a:r>
          </a:p>
          <a:p>
            <a:r>
              <a:rPr lang="en-US" sz="2400" dirty="0"/>
              <a:t>Then, we should establish a unified and standardized data system to reduce the medical accidents, and then achieve high-quality, high efficiency and low energy consumption management function.</a:t>
            </a:r>
          </a:p>
          <a:p>
            <a:r>
              <a:rPr lang="en-US" sz="2400" dirty="0"/>
              <a:t>Looking at previous works on HMS, we can observe that none of them work at unifying the database across hospitals, let alone </a:t>
            </a:r>
            <a:r>
              <a:rPr lang="en-IN" sz="2400" dirty="0"/>
              <a:t>countrywide.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4FD28-12E4-45CA-A2B8-207FF7B7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4</a:t>
            </a:fld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083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08125-9EEE-4B0A-9846-E26E61A8E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C1650-6267-43C3-A59E-3201D13BC8C9}"/>
              </a:ext>
            </a:extLst>
          </p:cNvPr>
          <p:cNvSpPr>
            <a:spLocks noGrp="1"/>
          </p:cNvSpPr>
          <p:nvPr>
            <p:ph idx="5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objective of the project is to create a GUI that is to be used by all patients and doctors across hospitals where they can view, edit and add data about their medical conditions in real time.</a:t>
            </a:r>
          </a:p>
          <a:p>
            <a:r>
              <a:rPr lang="en-US" sz="2400" dirty="0"/>
              <a:t>To create a comprehensive database for “</a:t>
            </a:r>
            <a:r>
              <a:rPr lang="en-US" sz="2400" b="1" dirty="0"/>
              <a:t>Health Card” </a:t>
            </a:r>
            <a:r>
              <a:rPr lang="en-US" sz="2400" dirty="0"/>
              <a:t>which can be accessed by all hospitals and patients regarding their medical history.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11D89-DA26-46E4-B043-05C8EF33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5</a:t>
            </a:fld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451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6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Tools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74E32-7A29-496C-AAED-9D3511E24D63}"/>
              </a:ext>
            </a:extLst>
          </p:cNvPr>
          <p:cNvSpPr txBox="1"/>
          <p:nvPr/>
        </p:nvSpPr>
        <p:spPr>
          <a:xfrm>
            <a:off x="762000" y="639765"/>
            <a:ext cx="8153400" cy="4403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Domain – Healthcare &amp; Biomedical Devices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Tools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C++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QT Library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Google Password Authenticator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75AE0-77E4-407A-BB5E-C90983A0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7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E7B6C1-34DD-4024-950E-5180109220B6}"/>
              </a:ext>
            </a:extLst>
          </p:cNvPr>
          <p:cNvSpPr/>
          <p:nvPr/>
        </p:nvSpPr>
        <p:spPr>
          <a:xfrm>
            <a:off x="2918984" y="2967335"/>
            <a:ext cx="3306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32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311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Verdana</vt:lpstr>
      <vt:lpstr>Wingdings</vt:lpstr>
      <vt:lpstr>Office Theme</vt:lpstr>
      <vt:lpstr>Health Card</vt:lpstr>
      <vt:lpstr>Introduction</vt:lpstr>
      <vt:lpstr>Problem Statement</vt:lpstr>
      <vt:lpstr>Literature Review</vt:lpstr>
      <vt:lpstr>Objective</vt:lpstr>
      <vt:lpstr>Tools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Kartik Dhanendra Kakani</cp:lastModifiedBy>
  <cp:revision>109</cp:revision>
  <dcterms:created xsi:type="dcterms:W3CDTF">2006-08-16T00:00:00Z</dcterms:created>
  <dcterms:modified xsi:type="dcterms:W3CDTF">2021-04-05T18:05:58Z</dcterms:modified>
</cp:coreProperties>
</file>