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6" r:id="rId2"/>
    <p:sldId id="277" r:id="rId3"/>
    <p:sldId id="278" r:id="rId4"/>
    <p:sldId id="281" r:id="rId5"/>
    <p:sldId id="282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7A972-3CC5-43FC-AEEF-A463EBC6D826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7A0E7-0A5C-4B8D-B6A2-1D2AF2925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27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D5AB-31A2-4050-B371-7C4010386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D01B5-8211-4B11-9346-6F6234F63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773CE-A05E-4D11-A18C-3533A626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C82-C6F7-4F9D-9DCA-3A6E4639B44C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2259-8C4E-480F-8E3B-31F05A2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462F8-9BD2-46FC-9591-552F834A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92DD-94C9-467D-8E13-58C6DD96A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2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5262-F971-4ECC-BE2A-33B33DAF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F4F9C-6088-4ED6-AF6C-3125D44D0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B8AD8-107A-4F52-A0FB-C3D0EC1E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C82-C6F7-4F9D-9DCA-3A6E4639B44C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14E39-7D13-4298-A7DF-28BE0B00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8A35-3973-4682-BA5E-2D05B712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92DD-94C9-467D-8E13-58C6DD96A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45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E54FE-E1F9-48D4-BF52-F89FEF9EF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00AE4-F60E-47DB-9978-0775F07D5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3396-536F-48F8-A900-ADFE12B0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C82-C6F7-4F9D-9DCA-3A6E4639B44C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A5D7-D046-4789-A23E-F6BA63A7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5D4BC-E3E4-4CD8-93F1-6FC272D0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92DD-94C9-467D-8E13-58C6DD96A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20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75" y="1"/>
            <a:ext cx="12210876" cy="6866447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563533" y="2132933"/>
            <a:ext cx="45964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6742517" y="2132933"/>
            <a:ext cx="45964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495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10BA-4B09-46AD-B1DC-E50DAF97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BCB11-5273-43E0-96F3-E49EDA82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5E0EC-891A-42FE-95F3-79E11996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C82-C6F7-4F9D-9DCA-3A6E4639B44C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2141C-BDC8-4C0C-A7EB-42D2FFCE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089B-3700-4C62-AC90-8AA3EC0F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92DD-94C9-467D-8E13-58C6DD96A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54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704A-B0C2-47EE-8463-DCF4D2FA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EA846-2097-4DDB-9E8A-8B60EFDC0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1CBD-C703-4AE6-8367-5646EA52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C82-C6F7-4F9D-9DCA-3A6E4639B44C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7938-30AF-47C4-8AC9-FC0542EF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5A021-ABE0-43E1-AC6A-B64CF73B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92DD-94C9-467D-8E13-58C6DD96A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DE56-75CC-49F9-AC0B-3F7165DB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F61D-3E97-4702-99B0-551AED996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BAA98-47A7-4DAF-8CAD-5D5997C77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80971-A864-4CF7-9F13-21D4545D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C82-C6F7-4F9D-9DCA-3A6E4639B44C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D8AFC-34AA-4E1B-AE57-F52F764A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8BBD1-5A00-4704-AFBD-5F6E42CE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92DD-94C9-467D-8E13-58C6DD96A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17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6DE0-54D9-4BE2-A696-6B9D182C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28AEF-E1AD-41A1-B24D-29D6DB522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C6BFC-C920-46C8-94BF-AF21AAE42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0C396-9B06-4331-9E02-597B82D71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EE898-2A42-4436-A489-204CA16E4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41FAB-C149-4FDE-B6D7-0ACBAD3B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C82-C6F7-4F9D-9DCA-3A6E4639B44C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7007D-EBE9-42F5-B295-1CD7ECB9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9040C-FA29-4081-B6EE-6201B117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92DD-94C9-467D-8E13-58C6DD96A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26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0D80-39AE-48F0-8DFB-DC371E99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89BDA-EF91-4DBA-90EC-8D7209DF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C82-C6F7-4F9D-9DCA-3A6E4639B44C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ECF75-D5E2-43C9-840C-9BA00501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31908-D8CE-4F61-8186-70B58F55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92DD-94C9-467D-8E13-58C6DD96A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07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52133-89F7-413B-81FF-59152789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C82-C6F7-4F9D-9DCA-3A6E4639B44C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363E-57B2-440B-82C6-E968D81F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91044-607E-4CB8-9496-ED7256C4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92DD-94C9-467D-8E13-58C6DD96A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65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D2B0-ECC3-4A4A-849D-AD54DC6C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A7F9-E756-4C56-B380-8C7DC196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5D614-8D44-4B65-89B4-7C69AEC86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DBD98-79D6-4CE5-9C44-5A5B285F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C82-C6F7-4F9D-9DCA-3A6E4639B44C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E166E-F3C6-4C9E-8CDC-AA9D8813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21D1A-DC89-4853-95A0-850AE76B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92DD-94C9-467D-8E13-58C6DD96A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91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82B0-7790-4E15-A86A-73272389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9560F-8B0C-4AF1-92B4-E2254C86D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67E0E-A105-4464-A224-98864D981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69C12-23F3-41C1-9879-8FB64923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C82-C6F7-4F9D-9DCA-3A6E4639B44C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5DFE9-EEE1-4CF4-9E78-21E24175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E9C39-FC12-4441-9C66-7B6CA305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92DD-94C9-467D-8E13-58C6DD96A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9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0D819-8275-4BF4-8D06-A1A48379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00909-D859-4D0A-8A86-A88BC4E4D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B9C6E-E220-40CC-BB94-C089DBEDF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DEC82-C6F7-4F9D-9DCA-3A6E4639B44C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7215A-B6E3-46D0-BBAF-3FFEAC593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4BE28-1C20-4119-B495-3A2783C76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692DD-94C9-467D-8E13-58C6DD96A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95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F4675E5-DC71-4BE9-A218-057360AE1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od in a test tube">
            <a:extLst>
              <a:ext uri="{FF2B5EF4-FFF2-40B4-BE49-F238E27FC236}">
                <a16:creationId xmlns:a16="http://schemas.microsoft.com/office/drawing/2014/main" id="{100124C0-504B-4EB4-A89C-DAC81EEF1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5" r="-1" b="12403"/>
          <a:stretch/>
        </p:blipFill>
        <p:spPr>
          <a:xfrm>
            <a:off x="0" y="0"/>
            <a:ext cx="12191675" cy="6858000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01FB15EB-9446-4F9C-894D-70507266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926258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38F07916-3915-4716-BF80-65754B20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658609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2DFF82BD-CC26-4EED-9652-13FB95DBF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94410" y="659524"/>
            <a:ext cx="5299200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FFF02-0E69-4EC9-A1C3-8448A541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913" y="981257"/>
            <a:ext cx="4648242" cy="11354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</a:rPr>
              <a:t>C</a:t>
            </a:r>
            <a:r>
              <a:rPr lang="en-US" sz="3600">
                <a:solidFill>
                  <a:srgbClr val="FFFFFF"/>
                </a:solidFill>
              </a:rPr>
              <a:t>ampus </a:t>
            </a:r>
            <a:r>
              <a:rPr lang="en-US" sz="3600" b="1">
                <a:solidFill>
                  <a:srgbClr val="FFFFFF"/>
                </a:solidFill>
              </a:rPr>
              <a:t>C</a:t>
            </a:r>
            <a:r>
              <a:rPr lang="en-US" sz="3600">
                <a:solidFill>
                  <a:srgbClr val="FFFFFF"/>
                </a:solidFill>
              </a:rPr>
              <a:t>ommunication </a:t>
            </a:r>
            <a:r>
              <a:rPr lang="en-US" sz="3600" b="1">
                <a:solidFill>
                  <a:srgbClr val="FFFFFF"/>
                </a:solidFill>
              </a:rPr>
              <a:t>P</a:t>
            </a:r>
            <a:r>
              <a:rPr lang="en-US" sz="3600">
                <a:solidFill>
                  <a:srgbClr val="FFFFFF"/>
                </a:solidFill>
              </a:rPr>
              <a:t>ortal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26351-4B20-40BE-8BF1-F9FE1842216B}"/>
              </a:ext>
            </a:extLst>
          </p:cNvPr>
          <p:cNvSpPr txBox="1"/>
          <p:nvPr/>
        </p:nvSpPr>
        <p:spPr>
          <a:xfrm>
            <a:off x="6420913" y="2192890"/>
            <a:ext cx="4648242" cy="33663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EFFFF"/>
                </a:solidFill>
              </a:rPr>
              <a:t>Group Members: [Team 007]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EFFFF"/>
              </a:solidFill>
            </a:endParaRP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EFFFF"/>
                </a:solidFill>
              </a:rPr>
              <a:t>   1.Laxmiputra </a:t>
            </a:r>
            <a:r>
              <a:rPr lang="en-US" sz="2000" dirty="0" err="1">
                <a:solidFill>
                  <a:srgbClr val="FEFFFF"/>
                </a:solidFill>
              </a:rPr>
              <a:t>Salokhe</a:t>
            </a:r>
            <a:r>
              <a:rPr lang="en-US" sz="2000" dirty="0">
                <a:solidFill>
                  <a:srgbClr val="FEFFFF"/>
                </a:solidFill>
              </a:rPr>
              <a:t>  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EFFFF"/>
                </a:solidFill>
              </a:rPr>
              <a:t>   2. Rahul Shirole 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EFFFF"/>
                </a:solidFill>
              </a:rPr>
              <a:t>   3.Yash </a:t>
            </a:r>
            <a:r>
              <a:rPr lang="en-US" sz="2000" dirty="0" err="1">
                <a:solidFill>
                  <a:srgbClr val="FEFFFF"/>
                </a:solidFill>
              </a:rPr>
              <a:t>Soni</a:t>
            </a:r>
            <a:endParaRPr lang="en-US" sz="2000" dirty="0">
              <a:solidFill>
                <a:srgbClr val="FEFFFF"/>
              </a:solidFill>
            </a:endParaRP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EFFFF"/>
                </a:solidFill>
              </a:rPr>
              <a:t>   4.Ashutosh </a:t>
            </a:r>
            <a:r>
              <a:rPr lang="en-US" sz="2000" dirty="0" err="1">
                <a:solidFill>
                  <a:srgbClr val="FEFFFF"/>
                </a:solidFill>
              </a:rPr>
              <a:t>Taide</a:t>
            </a:r>
            <a:endParaRPr lang="en-US" sz="2000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19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9D54A-7F89-4344-9C5C-E4185028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0B227-495D-4A0E-B63B-B53508E07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318" y="2812886"/>
            <a:ext cx="9751033" cy="3562579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380985" indent="0">
              <a:buNone/>
            </a:pPr>
            <a:r>
              <a:rPr lang="en-US" sz="3600" b="1" dirty="0">
                <a:solidFill>
                  <a:srgbClr val="00B050"/>
                </a:solidFill>
                <a:latin typeface="Arial Narrow" panose="020B0606020202030204" pitchFamily="34" charset="0"/>
              </a:rPr>
              <a:t>To provide college campus level communication via</a:t>
            </a:r>
          </a:p>
          <a:p>
            <a:pPr marL="380985" indent="0"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1.Discussion forum</a:t>
            </a:r>
          </a:p>
          <a:p>
            <a:pPr marL="380985" indent="0"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2.Simple chat option</a:t>
            </a:r>
          </a:p>
          <a:p>
            <a:pPr marL="380985" indent="0"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3.Single place to upload all study materials and stuff</a:t>
            </a:r>
          </a:p>
          <a:p>
            <a:pPr marL="380985" indent="0"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4.Alumni Interaction</a:t>
            </a:r>
          </a:p>
          <a:p>
            <a:pPr marL="380985" indent="0"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5.Official college noticeboard</a:t>
            </a:r>
          </a:p>
          <a:p>
            <a:pPr marL="380985" indent="0">
              <a:buNone/>
            </a:pPr>
            <a:endParaRPr lang="en-US" sz="3600" b="1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380985" indent="0">
              <a:buNone/>
            </a:pPr>
            <a:endParaRPr lang="en-US" sz="3600" b="1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93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AFF0F3-51F8-4170-81EE-A6522A91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Motivation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17800-2302-4E63-816A-A94B765AC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/>
              <a:t>1.Lack of off-campus discussion forum  at college level.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/>
              <a:t>2.Unorganized study materials 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/>
              <a:t>3.lack of announcement/noticeboard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/>
              <a:t>4.lack of generalized poll system.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/>
              <a:t>5.No platform to communicate with alumni.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/>
              <a:t>6.Limitations of college ERP system.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5" name="Picture 2" descr="C:\Users\user\Desktop\online-communications.jpg">
            <a:extLst>
              <a:ext uri="{FF2B5EF4-FFF2-40B4-BE49-F238E27FC236}">
                <a16:creationId xmlns:a16="http://schemas.microsoft.com/office/drawing/2014/main" id="{4043F77E-BF2F-4ABC-AEB8-2CEECF60F9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29" b="16186"/>
          <a:stretch/>
        </p:blipFill>
        <p:spPr bwMode="auto">
          <a:xfrm>
            <a:off x="6098892" y="3543260"/>
            <a:ext cx="4802404" cy="146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23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CBB3C6-60E0-4F45-8A83-3BEBB8DE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5EA4B-C6E8-4247-B7C8-8C8FF236E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4904" y="2494450"/>
            <a:ext cx="4802404" cy="3603745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-228600">
              <a:buFont typeface="Arial" panose="020B0604020202020204" pitchFamily="34" charset="0"/>
              <a:buChar char="•"/>
            </a:pPr>
            <a:r>
              <a:rPr lang="en-US" sz="1700" dirty="0"/>
              <a:t>These are the key features we opt to implement..</a:t>
            </a:r>
          </a:p>
          <a:p>
            <a:pPr marL="114300"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1.Multiusered system (student, club member, teacher..)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2.Posts by different users will be verified.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3.Study materials of multiple formats (link, video,pdf etc.)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4.Anouncements officially approved.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5.Interaction with alumni.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Picture 2" descr="C:\Users\user\Desktop\keyfeatureslogo.jpg">
            <a:extLst>
              <a:ext uri="{FF2B5EF4-FFF2-40B4-BE49-F238E27FC236}">
                <a16:creationId xmlns:a16="http://schemas.microsoft.com/office/drawing/2014/main" id="{85689C36-D104-4EFF-BFA7-98FBED3D1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892" y="2749299"/>
            <a:ext cx="4802404" cy="304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04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034DC13-4CA6-4DDF-96D6-2C1F3CD50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83855D-F0F4-42E8-9047-A13022476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0414264F-D724-4E21-BE52-4728290D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46C077DA-0626-4B9E-9211-446361F61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DD1DA1AE-C234-4948-AA7F-F7EBB9FE7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23A78588-E013-48A0-A140-E6C9A4F38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C9A9D1-F5E1-4455-80F2-5E0DF4256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BCA7C8-46B5-4903-A6DC-8F546289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b="1">
                <a:solidFill>
                  <a:srgbClr val="FFFFFF"/>
                </a:solidFill>
              </a:rPr>
              <a:t>About project &amp; technologies 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EBDA1-6D25-4788-AC8C-CFB08E26C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4904" y="2543175"/>
            <a:ext cx="3385635" cy="33638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35464" indent="-228600">
              <a:buFont typeface="Arial" panose="020B0604020202020204" pitchFamily="34" charset="0"/>
              <a:buChar char="•"/>
            </a:pPr>
            <a:r>
              <a:rPr lang="en-US" sz="1600" dirty="0"/>
              <a:t> Frontend technology:</a:t>
            </a:r>
          </a:p>
          <a:p>
            <a:pPr marL="0" indent="0">
              <a:buNone/>
            </a:pPr>
            <a:r>
              <a:rPr lang="en-US" sz="1600" dirty="0"/>
              <a:t>       1.HTML CSS</a:t>
            </a:r>
          </a:p>
          <a:p>
            <a:pPr marL="0" indent="0">
              <a:buNone/>
            </a:pPr>
            <a:r>
              <a:rPr lang="en-US" sz="1600" dirty="0"/>
              <a:t>       2.Bootstrap framework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Backend scripting:</a:t>
            </a:r>
          </a:p>
          <a:p>
            <a:pPr marL="0" indent="0">
              <a:buNone/>
            </a:pPr>
            <a:r>
              <a:rPr lang="en-US" sz="1600" dirty="0"/>
              <a:t>        1.PHP</a:t>
            </a:r>
          </a:p>
          <a:p>
            <a:pPr marL="0" indent="0">
              <a:buNone/>
            </a:pPr>
            <a:r>
              <a:rPr lang="en-US" sz="1600" dirty="0"/>
              <a:t>        2.JS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Database Server:</a:t>
            </a:r>
          </a:p>
          <a:p>
            <a:pPr marL="0" indent="0">
              <a:buNone/>
            </a:pPr>
            <a:r>
              <a:rPr lang="en-US" sz="1600" dirty="0"/>
              <a:t>       1.MYSQL database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Frameworks/libraries:</a:t>
            </a:r>
          </a:p>
          <a:p>
            <a:pPr marL="114300" indent="-228600">
              <a:buFont typeface="Arial" panose="020B0604020202020204" pitchFamily="34" charset="0"/>
              <a:buChar char="•"/>
            </a:pPr>
            <a:r>
              <a:rPr lang="en-US" sz="1600" dirty="0"/>
              <a:t>       </a:t>
            </a:r>
            <a:r>
              <a:rPr lang="en-US" sz="1600" dirty="0" err="1"/>
              <a:t>Reactjs</a:t>
            </a:r>
            <a:endParaRPr lang="en-US" sz="16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8" name="Picture 5" descr="C:\Users\user\Desktop\mysql logo.png">
            <a:extLst>
              <a:ext uri="{FF2B5EF4-FFF2-40B4-BE49-F238E27FC236}">
                <a16:creationId xmlns:a16="http://schemas.microsoft.com/office/drawing/2014/main" id="{7D6347F6-383F-4A7B-8B66-083F1BDFD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37" y="2486035"/>
            <a:ext cx="2443220" cy="162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28EC832-2CE1-4F63-BCC9-19B5E6B69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5303" y="3429000"/>
            <a:ext cx="2674069" cy="143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0499E1D-C927-45FB-BC1A-B84F91A0C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456" y="4272754"/>
            <a:ext cx="2006168" cy="16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38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BC1CF5-415C-4DAE-B2C2-A8BF9A1D5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6C651D0D-A2E7-46B3-BEEA-71161FCA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9CBEA7DB-1BAC-4A39-817B-82928B7F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EADF9EA0-3A2A-4F0A-9C86-FBAB53E9C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30A2C81-7CE8-4A85-9E15-548E7F466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58859" y="1118007"/>
            <a:ext cx="563429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3740C-3AA1-40C0-84C2-E1E2381B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455" y="1426969"/>
            <a:ext cx="5158973" cy="30058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8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081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224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Office Theme</vt:lpstr>
      <vt:lpstr>Campus Communication Portal</vt:lpstr>
      <vt:lpstr>Project idea</vt:lpstr>
      <vt:lpstr>Motivation</vt:lpstr>
      <vt:lpstr>Key Features</vt:lpstr>
      <vt:lpstr>About project &amp; technologies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Security</dc:title>
  <dc:creator>Laxmiputra Salokhe</dc:creator>
  <cp:lastModifiedBy>rahul.shirole18@outlook.com</cp:lastModifiedBy>
  <cp:revision>24</cp:revision>
  <dcterms:created xsi:type="dcterms:W3CDTF">2021-04-05T14:20:58Z</dcterms:created>
  <dcterms:modified xsi:type="dcterms:W3CDTF">2021-05-22T10:31:46Z</dcterms:modified>
</cp:coreProperties>
</file>