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74" r:id="rId3"/>
    <p:sldId id="257" r:id="rId4"/>
    <p:sldId id="258" r:id="rId5"/>
    <p:sldId id="259" r:id="rId6"/>
    <p:sldId id="261" r:id="rId7"/>
    <p:sldId id="273" r:id="rId8"/>
  </p:sldIdLst>
  <p:sldSz cx="12192000"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8456A5-8B11-AAD3-C95F-F01C5A1CB04B}" v="1283" dt="2021-05-22T06:56:56.412"/>
    <p1510:client id="{BFB53E6B-283A-4593-83E0-323472152F96}" v="142" dt="2021-05-22T06:56:56.8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441F3B-3FAF-4945-AD22-78A8E89A1FC0}"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A00DD0E7-B8BA-4225-83B3-2AD2C27E878F}">
      <dgm:prSet/>
      <dgm:spPr/>
      <dgm:t>
        <a:bodyPr/>
        <a:lstStyle/>
        <a:p>
          <a:pPr>
            <a:lnSpc>
              <a:spcPct val="100000"/>
            </a:lnSpc>
            <a:defRPr cap="all"/>
          </a:pPr>
          <a:r>
            <a:rPr lang="en-US" dirty="0">
              <a:latin typeface="Calibri Light" panose="020F0302020204030204"/>
            </a:rPr>
            <a:t>Accurate</a:t>
          </a:r>
          <a:endParaRPr lang="en-US" dirty="0"/>
        </a:p>
      </dgm:t>
    </dgm:pt>
    <dgm:pt modelId="{E1E90D69-FA04-4A23-B8CA-FB7485C1C64B}" type="parTrans" cxnId="{C123071F-A457-4D25-91A6-875F993DFF70}">
      <dgm:prSet/>
      <dgm:spPr/>
      <dgm:t>
        <a:bodyPr/>
        <a:lstStyle/>
        <a:p>
          <a:endParaRPr lang="en-US"/>
        </a:p>
      </dgm:t>
    </dgm:pt>
    <dgm:pt modelId="{5FDADC06-5E26-48DF-9F8F-FD5CA9470374}" type="sibTrans" cxnId="{C123071F-A457-4D25-91A6-875F993DFF70}">
      <dgm:prSet/>
      <dgm:spPr/>
      <dgm:t>
        <a:bodyPr/>
        <a:lstStyle/>
        <a:p>
          <a:endParaRPr lang="en-US"/>
        </a:p>
      </dgm:t>
    </dgm:pt>
    <dgm:pt modelId="{8CB3A918-2637-4549-8978-71E1BE8914BC}">
      <dgm:prSet/>
      <dgm:spPr/>
      <dgm:t>
        <a:bodyPr/>
        <a:lstStyle/>
        <a:p>
          <a:pPr>
            <a:lnSpc>
              <a:spcPct val="100000"/>
            </a:lnSpc>
            <a:defRPr cap="all"/>
          </a:pPr>
          <a:r>
            <a:rPr lang="en-US" dirty="0"/>
            <a:t>Fast result.</a:t>
          </a:r>
        </a:p>
      </dgm:t>
    </dgm:pt>
    <dgm:pt modelId="{6D393629-9EC1-4D0B-8A82-65E0E837BF91}" type="parTrans" cxnId="{C4F051CA-86A0-45C4-83C3-688045E14BC6}">
      <dgm:prSet/>
      <dgm:spPr/>
      <dgm:t>
        <a:bodyPr/>
        <a:lstStyle/>
        <a:p>
          <a:endParaRPr lang="en-US"/>
        </a:p>
      </dgm:t>
    </dgm:pt>
    <dgm:pt modelId="{C11B29BA-B359-45C4-BC98-35266BE95870}" type="sibTrans" cxnId="{C4F051CA-86A0-45C4-83C3-688045E14BC6}">
      <dgm:prSet/>
      <dgm:spPr/>
      <dgm:t>
        <a:bodyPr/>
        <a:lstStyle/>
        <a:p>
          <a:endParaRPr lang="en-US"/>
        </a:p>
      </dgm:t>
    </dgm:pt>
    <dgm:pt modelId="{8526B4DA-5557-411F-A4BF-10DCE74578D7}">
      <dgm:prSet/>
      <dgm:spPr/>
      <dgm:t>
        <a:bodyPr/>
        <a:lstStyle/>
        <a:p>
          <a:pPr>
            <a:lnSpc>
              <a:spcPct val="100000"/>
            </a:lnSpc>
            <a:defRPr cap="all"/>
          </a:pPr>
          <a:r>
            <a:rPr lang="en-US" dirty="0"/>
            <a:t>Easy to access.</a:t>
          </a:r>
        </a:p>
      </dgm:t>
    </dgm:pt>
    <dgm:pt modelId="{4F0A3C78-8D02-4F40-96DF-AAD9E2328403}" type="parTrans" cxnId="{4FA84E31-6216-4874-A08B-5401A7C3B1F9}">
      <dgm:prSet/>
      <dgm:spPr/>
      <dgm:t>
        <a:bodyPr/>
        <a:lstStyle/>
        <a:p>
          <a:endParaRPr lang="en-US"/>
        </a:p>
      </dgm:t>
    </dgm:pt>
    <dgm:pt modelId="{CE7E52A6-09A6-4966-B734-8B3479BE1EA9}" type="sibTrans" cxnId="{4FA84E31-6216-4874-A08B-5401A7C3B1F9}">
      <dgm:prSet/>
      <dgm:spPr/>
      <dgm:t>
        <a:bodyPr/>
        <a:lstStyle/>
        <a:p>
          <a:endParaRPr lang="en-US"/>
        </a:p>
      </dgm:t>
    </dgm:pt>
    <dgm:pt modelId="{63157E4B-2713-42C2-87BF-9B3038C64A1D}" type="pres">
      <dgm:prSet presAssocID="{4E441F3B-3FAF-4945-AD22-78A8E89A1FC0}" presName="root" presStyleCnt="0">
        <dgm:presLayoutVars>
          <dgm:dir/>
          <dgm:resizeHandles val="exact"/>
        </dgm:presLayoutVars>
      </dgm:prSet>
      <dgm:spPr/>
    </dgm:pt>
    <dgm:pt modelId="{017DAECD-8263-4B99-91CB-955AF0FD1197}" type="pres">
      <dgm:prSet presAssocID="{A00DD0E7-B8BA-4225-83B3-2AD2C27E878F}" presName="compNode" presStyleCnt="0"/>
      <dgm:spPr/>
    </dgm:pt>
    <dgm:pt modelId="{DFAAD62A-438A-4222-AAF3-D8DCA85FFAAE}" type="pres">
      <dgm:prSet presAssocID="{A00DD0E7-B8BA-4225-83B3-2AD2C27E878F}" presName="iconBgRect" presStyleLbl="bgShp" presStyleIdx="0" presStyleCnt="3"/>
      <dgm:spPr>
        <a:prstGeom prst="round2DiagRect">
          <a:avLst>
            <a:gd name="adj1" fmla="val 29727"/>
            <a:gd name="adj2" fmla="val 0"/>
          </a:avLst>
        </a:prstGeom>
      </dgm:spPr>
    </dgm:pt>
    <dgm:pt modelId="{D615DB38-4C2C-4DD6-A25F-1FBAAC5871E9}" type="pres">
      <dgm:prSet presAssocID="{A00DD0E7-B8BA-4225-83B3-2AD2C27E878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dioactive Sign"/>
        </a:ext>
      </dgm:extLst>
    </dgm:pt>
    <dgm:pt modelId="{F789AE25-A395-4D25-B0F3-008B54907772}" type="pres">
      <dgm:prSet presAssocID="{A00DD0E7-B8BA-4225-83B3-2AD2C27E878F}" presName="spaceRect" presStyleCnt="0"/>
      <dgm:spPr/>
    </dgm:pt>
    <dgm:pt modelId="{03C3FA79-7BA8-437D-AE6A-A3E8D3C95960}" type="pres">
      <dgm:prSet presAssocID="{A00DD0E7-B8BA-4225-83B3-2AD2C27E878F}" presName="textRect" presStyleLbl="revTx" presStyleIdx="0" presStyleCnt="3">
        <dgm:presLayoutVars>
          <dgm:chMax val="1"/>
          <dgm:chPref val="1"/>
        </dgm:presLayoutVars>
      </dgm:prSet>
      <dgm:spPr/>
    </dgm:pt>
    <dgm:pt modelId="{4009F5B7-9059-4110-8BF1-689F80E7BE3E}" type="pres">
      <dgm:prSet presAssocID="{5FDADC06-5E26-48DF-9F8F-FD5CA9470374}" presName="sibTrans" presStyleCnt="0"/>
      <dgm:spPr/>
    </dgm:pt>
    <dgm:pt modelId="{29F083B1-0782-459C-8A92-976C186213CC}" type="pres">
      <dgm:prSet presAssocID="{8CB3A918-2637-4549-8978-71E1BE8914BC}" presName="compNode" presStyleCnt="0"/>
      <dgm:spPr/>
    </dgm:pt>
    <dgm:pt modelId="{1E4E7929-7ACE-4D31-A5C8-31F51490183E}" type="pres">
      <dgm:prSet presAssocID="{8CB3A918-2637-4549-8978-71E1BE8914BC}" presName="iconBgRect" presStyleLbl="bgShp" presStyleIdx="1" presStyleCnt="3"/>
      <dgm:spPr>
        <a:prstGeom prst="round2DiagRect">
          <a:avLst>
            <a:gd name="adj1" fmla="val 29727"/>
            <a:gd name="adj2" fmla="val 0"/>
          </a:avLst>
        </a:prstGeom>
      </dgm:spPr>
    </dgm:pt>
    <dgm:pt modelId="{BE35A0A3-9F49-4184-9944-E9A1DB4045DC}" type="pres">
      <dgm:prSet presAssocID="{8CB3A918-2637-4549-8978-71E1BE8914B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n"/>
        </a:ext>
      </dgm:extLst>
    </dgm:pt>
    <dgm:pt modelId="{161778A1-8E78-4E8B-A99D-1E5396B75759}" type="pres">
      <dgm:prSet presAssocID="{8CB3A918-2637-4549-8978-71E1BE8914BC}" presName="spaceRect" presStyleCnt="0"/>
      <dgm:spPr/>
    </dgm:pt>
    <dgm:pt modelId="{30682EC8-8CE7-4633-B864-EBFC79677807}" type="pres">
      <dgm:prSet presAssocID="{8CB3A918-2637-4549-8978-71E1BE8914BC}" presName="textRect" presStyleLbl="revTx" presStyleIdx="1" presStyleCnt="3">
        <dgm:presLayoutVars>
          <dgm:chMax val="1"/>
          <dgm:chPref val="1"/>
        </dgm:presLayoutVars>
      </dgm:prSet>
      <dgm:spPr/>
    </dgm:pt>
    <dgm:pt modelId="{AA2107BC-908F-4883-9D78-4E24847F4911}" type="pres">
      <dgm:prSet presAssocID="{C11B29BA-B359-45C4-BC98-35266BE95870}" presName="sibTrans" presStyleCnt="0"/>
      <dgm:spPr/>
    </dgm:pt>
    <dgm:pt modelId="{8EB73AC7-B5CD-4326-844D-D100A666640D}" type="pres">
      <dgm:prSet presAssocID="{8526B4DA-5557-411F-A4BF-10DCE74578D7}" presName="compNode" presStyleCnt="0"/>
      <dgm:spPr/>
    </dgm:pt>
    <dgm:pt modelId="{20C30786-402A-435F-BDDA-2E4AF6643688}" type="pres">
      <dgm:prSet presAssocID="{8526B4DA-5557-411F-A4BF-10DCE74578D7}" presName="iconBgRect" presStyleLbl="bgShp" presStyleIdx="2" presStyleCnt="3"/>
      <dgm:spPr>
        <a:prstGeom prst="round2DiagRect">
          <a:avLst>
            <a:gd name="adj1" fmla="val 29727"/>
            <a:gd name="adj2" fmla="val 0"/>
          </a:avLst>
        </a:prstGeom>
      </dgm:spPr>
    </dgm:pt>
    <dgm:pt modelId="{FEEAE33D-74DF-450A-A09E-94DDE0E6A34B}" type="pres">
      <dgm:prSet presAssocID="{8526B4DA-5557-411F-A4BF-10DCE74578D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759DBA23-E4F9-4CCB-AED8-E0C5BE4C9378}" type="pres">
      <dgm:prSet presAssocID="{8526B4DA-5557-411F-A4BF-10DCE74578D7}" presName="spaceRect" presStyleCnt="0"/>
      <dgm:spPr/>
    </dgm:pt>
    <dgm:pt modelId="{F1F97703-E1A1-4D27-A85D-9D5C4C323D7B}" type="pres">
      <dgm:prSet presAssocID="{8526B4DA-5557-411F-A4BF-10DCE74578D7}" presName="textRect" presStyleLbl="revTx" presStyleIdx="2" presStyleCnt="3">
        <dgm:presLayoutVars>
          <dgm:chMax val="1"/>
          <dgm:chPref val="1"/>
        </dgm:presLayoutVars>
      </dgm:prSet>
      <dgm:spPr/>
    </dgm:pt>
  </dgm:ptLst>
  <dgm:cxnLst>
    <dgm:cxn modelId="{C123071F-A457-4D25-91A6-875F993DFF70}" srcId="{4E441F3B-3FAF-4945-AD22-78A8E89A1FC0}" destId="{A00DD0E7-B8BA-4225-83B3-2AD2C27E878F}" srcOrd="0" destOrd="0" parTransId="{E1E90D69-FA04-4A23-B8CA-FB7485C1C64B}" sibTransId="{5FDADC06-5E26-48DF-9F8F-FD5CA9470374}"/>
    <dgm:cxn modelId="{4FA84E31-6216-4874-A08B-5401A7C3B1F9}" srcId="{4E441F3B-3FAF-4945-AD22-78A8E89A1FC0}" destId="{8526B4DA-5557-411F-A4BF-10DCE74578D7}" srcOrd="2" destOrd="0" parTransId="{4F0A3C78-8D02-4F40-96DF-AAD9E2328403}" sibTransId="{CE7E52A6-09A6-4966-B734-8B3479BE1EA9}"/>
    <dgm:cxn modelId="{4781027A-546D-40AA-B74E-84A659B443E2}" type="presOf" srcId="{4E441F3B-3FAF-4945-AD22-78A8E89A1FC0}" destId="{63157E4B-2713-42C2-87BF-9B3038C64A1D}" srcOrd="0" destOrd="0" presId="urn:microsoft.com/office/officeart/2018/5/layout/IconLeafLabelList"/>
    <dgm:cxn modelId="{247AC48B-CC22-411D-9B75-7865C1A6A9D7}" type="presOf" srcId="{8CB3A918-2637-4549-8978-71E1BE8914BC}" destId="{30682EC8-8CE7-4633-B864-EBFC79677807}" srcOrd="0" destOrd="0" presId="urn:microsoft.com/office/officeart/2018/5/layout/IconLeafLabelList"/>
    <dgm:cxn modelId="{59ECDCA1-1C1B-4148-98F6-70A5A6431359}" type="presOf" srcId="{A00DD0E7-B8BA-4225-83B3-2AD2C27E878F}" destId="{03C3FA79-7BA8-437D-AE6A-A3E8D3C95960}" srcOrd="0" destOrd="0" presId="urn:microsoft.com/office/officeart/2018/5/layout/IconLeafLabelList"/>
    <dgm:cxn modelId="{C4F051CA-86A0-45C4-83C3-688045E14BC6}" srcId="{4E441F3B-3FAF-4945-AD22-78A8E89A1FC0}" destId="{8CB3A918-2637-4549-8978-71E1BE8914BC}" srcOrd="1" destOrd="0" parTransId="{6D393629-9EC1-4D0B-8A82-65E0E837BF91}" sibTransId="{C11B29BA-B359-45C4-BC98-35266BE95870}"/>
    <dgm:cxn modelId="{055DDFFB-1F11-43D8-87AA-DF96578036F4}" type="presOf" srcId="{8526B4DA-5557-411F-A4BF-10DCE74578D7}" destId="{F1F97703-E1A1-4D27-A85D-9D5C4C323D7B}" srcOrd="0" destOrd="0" presId="urn:microsoft.com/office/officeart/2018/5/layout/IconLeafLabelList"/>
    <dgm:cxn modelId="{BAA0FD8F-6600-4DCD-BC8E-9F5A028151D4}" type="presParOf" srcId="{63157E4B-2713-42C2-87BF-9B3038C64A1D}" destId="{017DAECD-8263-4B99-91CB-955AF0FD1197}" srcOrd="0" destOrd="0" presId="urn:microsoft.com/office/officeart/2018/5/layout/IconLeafLabelList"/>
    <dgm:cxn modelId="{3C22BB19-BF51-44B8-938A-224C2A3A78A9}" type="presParOf" srcId="{017DAECD-8263-4B99-91CB-955AF0FD1197}" destId="{DFAAD62A-438A-4222-AAF3-D8DCA85FFAAE}" srcOrd="0" destOrd="0" presId="urn:microsoft.com/office/officeart/2018/5/layout/IconLeafLabelList"/>
    <dgm:cxn modelId="{B62A9DEF-03AA-46F3-A9F3-8650419772F9}" type="presParOf" srcId="{017DAECD-8263-4B99-91CB-955AF0FD1197}" destId="{D615DB38-4C2C-4DD6-A25F-1FBAAC5871E9}" srcOrd="1" destOrd="0" presId="urn:microsoft.com/office/officeart/2018/5/layout/IconLeafLabelList"/>
    <dgm:cxn modelId="{48174D42-D99B-405E-B961-DE70CC38F9C3}" type="presParOf" srcId="{017DAECD-8263-4B99-91CB-955AF0FD1197}" destId="{F789AE25-A395-4D25-B0F3-008B54907772}" srcOrd="2" destOrd="0" presId="urn:microsoft.com/office/officeart/2018/5/layout/IconLeafLabelList"/>
    <dgm:cxn modelId="{F0076B76-9A9A-483C-A95B-58960ACFA8C4}" type="presParOf" srcId="{017DAECD-8263-4B99-91CB-955AF0FD1197}" destId="{03C3FA79-7BA8-437D-AE6A-A3E8D3C95960}" srcOrd="3" destOrd="0" presId="urn:microsoft.com/office/officeart/2018/5/layout/IconLeafLabelList"/>
    <dgm:cxn modelId="{5A7655A6-9F40-4A9B-86B7-446A04D83032}" type="presParOf" srcId="{63157E4B-2713-42C2-87BF-9B3038C64A1D}" destId="{4009F5B7-9059-4110-8BF1-689F80E7BE3E}" srcOrd="1" destOrd="0" presId="urn:microsoft.com/office/officeart/2018/5/layout/IconLeafLabelList"/>
    <dgm:cxn modelId="{2235C96E-DF12-42F9-AEA6-3DAAD136CF06}" type="presParOf" srcId="{63157E4B-2713-42C2-87BF-9B3038C64A1D}" destId="{29F083B1-0782-459C-8A92-976C186213CC}" srcOrd="2" destOrd="0" presId="urn:microsoft.com/office/officeart/2018/5/layout/IconLeafLabelList"/>
    <dgm:cxn modelId="{DCE84F9A-D9F9-4984-826C-7E4249B3686F}" type="presParOf" srcId="{29F083B1-0782-459C-8A92-976C186213CC}" destId="{1E4E7929-7ACE-4D31-A5C8-31F51490183E}" srcOrd="0" destOrd="0" presId="urn:microsoft.com/office/officeart/2018/5/layout/IconLeafLabelList"/>
    <dgm:cxn modelId="{AA9FD387-BBCC-4EDB-9032-FF1AF6347342}" type="presParOf" srcId="{29F083B1-0782-459C-8A92-976C186213CC}" destId="{BE35A0A3-9F49-4184-9944-E9A1DB4045DC}" srcOrd="1" destOrd="0" presId="urn:microsoft.com/office/officeart/2018/5/layout/IconLeafLabelList"/>
    <dgm:cxn modelId="{8DABA133-39AB-4B90-96A2-44913C1BF9D9}" type="presParOf" srcId="{29F083B1-0782-459C-8A92-976C186213CC}" destId="{161778A1-8E78-4E8B-A99D-1E5396B75759}" srcOrd="2" destOrd="0" presId="urn:microsoft.com/office/officeart/2018/5/layout/IconLeafLabelList"/>
    <dgm:cxn modelId="{7BA46E62-B6E8-4502-9020-17D21B46907E}" type="presParOf" srcId="{29F083B1-0782-459C-8A92-976C186213CC}" destId="{30682EC8-8CE7-4633-B864-EBFC79677807}" srcOrd="3" destOrd="0" presId="urn:microsoft.com/office/officeart/2018/5/layout/IconLeafLabelList"/>
    <dgm:cxn modelId="{2896B064-015C-4F6B-8739-FFC3A8054D94}" type="presParOf" srcId="{63157E4B-2713-42C2-87BF-9B3038C64A1D}" destId="{AA2107BC-908F-4883-9D78-4E24847F4911}" srcOrd="3" destOrd="0" presId="urn:microsoft.com/office/officeart/2018/5/layout/IconLeafLabelList"/>
    <dgm:cxn modelId="{64FFED4D-4D90-4C6A-8E02-F6AB5A2CA2A5}" type="presParOf" srcId="{63157E4B-2713-42C2-87BF-9B3038C64A1D}" destId="{8EB73AC7-B5CD-4326-844D-D100A666640D}" srcOrd="4" destOrd="0" presId="urn:microsoft.com/office/officeart/2018/5/layout/IconLeafLabelList"/>
    <dgm:cxn modelId="{4A1E3957-5F35-482F-BECC-EDBD99141784}" type="presParOf" srcId="{8EB73AC7-B5CD-4326-844D-D100A666640D}" destId="{20C30786-402A-435F-BDDA-2E4AF6643688}" srcOrd="0" destOrd="0" presId="urn:microsoft.com/office/officeart/2018/5/layout/IconLeafLabelList"/>
    <dgm:cxn modelId="{979113A4-04A0-4AF3-9E0D-1B94F671D3B0}" type="presParOf" srcId="{8EB73AC7-B5CD-4326-844D-D100A666640D}" destId="{FEEAE33D-74DF-450A-A09E-94DDE0E6A34B}" srcOrd="1" destOrd="0" presId="urn:microsoft.com/office/officeart/2018/5/layout/IconLeafLabelList"/>
    <dgm:cxn modelId="{7693B7B3-C25D-4D0F-B3DD-BB2481CA75BF}" type="presParOf" srcId="{8EB73AC7-B5CD-4326-844D-D100A666640D}" destId="{759DBA23-E4F9-4CCB-AED8-E0C5BE4C9378}" srcOrd="2" destOrd="0" presId="urn:microsoft.com/office/officeart/2018/5/layout/IconLeafLabelList"/>
    <dgm:cxn modelId="{2BDCAAD6-6E01-4AAC-9A14-762C6D20D173}" type="presParOf" srcId="{8EB73AC7-B5CD-4326-844D-D100A666640D}" destId="{F1F97703-E1A1-4D27-A85D-9D5C4C323D7B}"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29370D-A93D-4DE1-A6A9-6A7CAF0517C8}"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F50C9054-89A1-47C3-B984-E9C992C0D9F6}">
      <dgm:prSet/>
      <dgm:spPr/>
      <dgm:t>
        <a:bodyPr/>
        <a:lstStyle/>
        <a:p>
          <a:pPr>
            <a:defRPr cap="all"/>
          </a:pPr>
          <a:r>
            <a:rPr lang="en-US"/>
            <a:t>Deep learning</a:t>
          </a:r>
        </a:p>
      </dgm:t>
    </dgm:pt>
    <dgm:pt modelId="{924C74A8-2ED1-4701-B6B3-E2848549C675}" type="parTrans" cxnId="{465513C8-B744-4872-B24A-94E0ECFE4672}">
      <dgm:prSet/>
      <dgm:spPr/>
      <dgm:t>
        <a:bodyPr/>
        <a:lstStyle/>
        <a:p>
          <a:endParaRPr lang="en-US"/>
        </a:p>
      </dgm:t>
    </dgm:pt>
    <dgm:pt modelId="{E5812D60-4737-48DD-B142-9C841A268239}" type="sibTrans" cxnId="{465513C8-B744-4872-B24A-94E0ECFE4672}">
      <dgm:prSet/>
      <dgm:spPr/>
      <dgm:t>
        <a:bodyPr/>
        <a:lstStyle/>
        <a:p>
          <a:endParaRPr lang="en-US"/>
        </a:p>
      </dgm:t>
    </dgm:pt>
    <dgm:pt modelId="{D604AFA2-2C4B-412C-9AD9-01902744B34F}">
      <dgm:prSet/>
      <dgm:spPr/>
      <dgm:t>
        <a:bodyPr/>
        <a:lstStyle/>
        <a:p>
          <a:pPr>
            <a:defRPr cap="all"/>
          </a:pPr>
          <a:r>
            <a:rPr lang="en-US"/>
            <a:t>Django</a:t>
          </a:r>
        </a:p>
      </dgm:t>
    </dgm:pt>
    <dgm:pt modelId="{D0621C07-C1CC-4CB7-BC93-545E2771F10E}" type="parTrans" cxnId="{4B82D4AB-5C17-4308-910A-B9C35C6F4255}">
      <dgm:prSet/>
      <dgm:spPr/>
      <dgm:t>
        <a:bodyPr/>
        <a:lstStyle/>
        <a:p>
          <a:endParaRPr lang="en-US"/>
        </a:p>
      </dgm:t>
    </dgm:pt>
    <dgm:pt modelId="{B66FF5EC-870B-4391-BF53-1AD0DC064B66}" type="sibTrans" cxnId="{4B82D4AB-5C17-4308-910A-B9C35C6F4255}">
      <dgm:prSet/>
      <dgm:spPr/>
      <dgm:t>
        <a:bodyPr/>
        <a:lstStyle/>
        <a:p>
          <a:endParaRPr lang="en-US"/>
        </a:p>
      </dgm:t>
    </dgm:pt>
    <dgm:pt modelId="{33D442E8-BBFB-440D-9229-615B7BE9131A}">
      <dgm:prSet/>
      <dgm:spPr/>
      <dgm:t>
        <a:bodyPr/>
        <a:lstStyle/>
        <a:p>
          <a:pPr>
            <a:defRPr cap="all"/>
          </a:pPr>
          <a:r>
            <a:rPr lang="en-US"/>
            <a:t>HTML, CSS</a:t>
          </a:r>
        </a:p>
      </dgm:t>
    </dgm:pt>
    <dgm:pt modelId="{925632B6-8DA6-4D56-84F2-0F84A832632A}" type="parTrans" cxnId="{9F7C0D77-98A2-4F63-886C-5D337FE4DF21}">
      <dgm:prSet/>
      <dgm:spPr/>
      <dgm:t>
        <a:bodyPr/>
        <a:lstStyle/>
        <a:p>
          <a:endParaRPr lang="en-US"/>
        </a:p>
      </dgm:t>
    </dgm:pt>
    <dgm:pt modelId="{F4CE4937-47F3-40AA-908E-2CDFB335E0FC}" type="sibTrans" cxnId="{9F7C0D77-98A2-4F63-886C-5D337FE4DF21}">
      <dgm:prSet/>
      <dgm:spPr/>
      <dgm:t>
        <a:bodyPr/>
        <a:lstStyle/>
        <a:p>
          <a:endParaRPr lang="en-US"/>
        </a:p>
      </dgm:t>
    </dgm:pt>
    <dgm:pt modelId="{25E41BD4-9B1C-48A0-8F97-505AF46CCF6D}" type="pres">
      <dgm:prSet presAssocID="{8229370D-A93D-4DE1-A6A9-6A7CAF0517C8}" presName="root" presStyleCnt="0">
        <dgm:presLayoutVars>
          <dgm:dir/>
          <dgm:resizeHandles val="exact"/>
        </dgm:presLayoutVars>
      </dgm:prSet>
      <dgm:spPr/>
    </dgm:pt>
    <dgm:pt modelId="{FC51A79F-86CE-4096-B0CB-ED5D18C50DF8}" type="pres">
      <dgm:prSet presAssocID="{F50C9054-89A1-47C3-B984-E9C992C0D9F6}" presName="compNode" presStyleCnt="0"/>
      <dgm:spPr/>
    </dgm:pt>
    <dgm:pt modelId="{D88D2802-7D58-495B-9DA0-23D687BEB424}" type="pres">
      <dgm:prSet presAssocID="{F50C9054-89A1-47C3-B984-E9C992C0D9F6}" presName="iconBgRect" presStyleLbl="bgShp" presStyleIdx="0" presStyleCnt="3"/>
      <dgm:spPr/>
    </dgm:pt>
    <dgm:pt modelId="{2F385376-22C3-43A1-AC85-219BA42A1217}" type="pres">
      <dgm:prSet presAssocID="{F50C9054-89A1-47C3-B984-E9C992C0D9F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C788A718-5260-41C3-9312-4812066E3A24}" type="pres">
      <dgm:prSet presAssocID="{F50C9054-89A1-47C3-B984-E9C992C0D9F6}" presName="spaceRect" presStyleCnt="0"/>
      <dgm:spPr/>
    </dgm:pt>
    <dgm:pt modelId="{50C271B2-BFD1-44EE-B85D-F48B77B4A50D}" type="pres">
      <dgm:prSet presAssocID="{F50C9054-89A1-47C3-B984-E9C992C0D9F6}" presName="textRect" presStyleLbl="revTx" presStyleIdx="0" presStyleCnt="3">
        <dgm:presLayoutVars>
          <dgm:chMax val="1"/>
          <dgm:chPref val="1"/>
        </dgm:presLayoutVars>
      </dgm:prSet>
      <dgm:spPr/>
    </dgm:pt>
    <dgm:pt modelId="{A4C1F998-0828-4747-BB2D-153D41ECE583}" type="pres">
      <dgm:prSet presAssocID="{E5812D60-4737-48DD-B142-9C841A268239}" presName="sibTrans" presStyleCnt="0"/>
      <dgm:spPr/>
    </dgm:pt>
    <dgm:pt modelId="{AA980534-8D0D-4314-B5AD-B68C870CBDDA}" type="pres">
      <dgm:prSet presAssocID="{D604AFA2-2C4B-412C-9AD9-01902744B34F}" presName="compNode" presStyleCnt="0"/>
      <dgm:spPr/>
    </dgm:pt>
    <dgm:pt modelId="{07278013-449B-4B01-BCDA-48D9A2949DD5}" type="pres">
      <dgm:prSet presAssocID="{D604AFA2-2C4B-412C-9AD9-01902744B34F}" presName="iconBgRect" presStyleLbl="bgShp" presStyleIdx="1" presStyleCnt="3"/>
      <dgm:spPr/>
    </dgm:pt>
    <dgm:pt modelId="{30D71A63-B352-47A5-9C84-24C63DB67E9D}" type="pres">
      <dgm:prSet presAssocID="{D604AFA2-2C4B-412C-9AD9-01902744B34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J"/>
        </a:ext>
      </dgm:extLst>
    </dgm:pt>
    <dgm:pt modelId="{B6397591-5DBE-487D-B0F1-2C1A2060540A}" type="pres">
      <dgm:prSet presAssocID="{D604AFA2-2C4B-412C-9AD9-01902744B34F}" presName="spaceRect" presStyleCnt="0"/>
      <dgm:spPr/>
    </dgm:pt>
    <dgm:pt modelId="{AB69BEF4-8DEA-40D3-92D7-FE413ACCACF8}" type="pres">
      <dgm:prSet presAssocID="{D604AFA2-2C4B-412C-9AD9-01902744B34F}" presName="textRect" presStyleLbl="revTx" presStyleIdx="1" presStyleCnt="3">
        <dgm:presLayoutVars>
          <dgm:chMax val="1"/>
          <dgm:chPref val="1"/>
        </dgm:presLayoutVars>
      </dgm:prSet>
      <dgm:spPr/>
    </dgm:pt>
    <dgm:pt modelId="{107FD2EA-E9B6-48F9-9B69-74DF412FE056}" type="pres">
      <dgm:prSet presAssocID="{B66FF5EC-870B-4391-BF53-1AD0DC064B66}" presName="sibTrans" presStyleCnt="0"/>
      <dgm:spPr/>
    </dgm:pt>
    <dgm:pt modelId="{1902675D-EB8B-4603-A021-0C4D262D6240}" type="pres">
      <dgm:prSet presAssocID="{33D442E8-BBFB-440D-9229-615B7BE9131A}" presName="compNode" presStyleCnt="0"/>
      <dgm:spPr/>
    </dgm:pt>
    <dgm:pt modelId="{D0AD07AB-2B54-4C67-A177-2F287723514C}" type="pres">
      <dgm:prSet presAssocID="{33D442E8-BBFB-440D-9229-615B7BE9131A}" presName="iconBgRect" presStyleLbl="bgShp" presStyleIdx="2" presStyleCnt="3"/>
      <dgm:spPr/>
    </dgm:pt>
    <dgm:pt modelId="{812ACF3C-D969-4F98-9FB9-94461C13F244}" type="pres">
      <dgm:prSet presAssocID="{33D442E8-BBFB-440D-9229-615B7BE9131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309D7255-C79A-4463-90A0-9D4EE71E6FD0}" type="pres">
      <dgm:prSet presAssocID="{33D442E8-BBFB-440D-9229-615B7BE9131A}" presName="spaceRect" presStyleCnt="0"/>
      <dgm:spPr/>
    </dgm:pt>
    <dgm:pt modelId="{66AA0E7B-6725-4C42-8B15-3595AE0EB6E6}" type="pres">
      <dgm:prSet presAssocID="{33D442E8-BBFB-440D-9229-615B7BE9131A}" presName="textRect" presStyleLbl="revTx" presStyleIdx="2" presStyleCnt="3">
        <dgm:presLayoutVars>
          <dgm:chMax val="1"/>
          <dgm:chPref val="1"/>
        </dgm:presLayoutVars>
      </dgm:prSet>
      <dgm:spPr/>
    </dgm:pt>
  </dgm:ptLst>
  <dgm:cxnLst>
    <dgm:cxn modelId="{AB056E75-5056-4513-B797-3198B4B82E1B}" type="presOf" srcId="{8229370D-A93D-4DE1-A6A9-6A7CAF0517C8}" destId="{25E41BD4-9B1C-48A0-8F97-505AF46CCF6D}" srcOrd="0" destOrd="0" presId="urn:microsoft.com/office/officeart/2018/5/layout/IconCircleLabelList"/>
    <dgm:cxn modelId="{9F7C0D77-98A2-4F63-886C-5D337FE4DF21}" srcId="{8229370D-A93D-4DE1-A6A9-6A7CAF0517C8}" destId="{33D442E8-BBFB-440D-9229-615B7BE9131A}" srcOrd="2" destOrd="0" parTransId="{925632B6-8DA6-4D56-84F2-0F84A832632A}" sibTransId="{F4CE4937-47F3-40AA-908E-2CDFB335E0FC}"/>
    <dgm:cxn modelId="{E02D099F-C034-4718-8718-4451D115E952}" type="presOf" srcId="{33D442E8-BBFB-440D-9229-615B7BE9131A}" destId="{66AA0E7B-6725-4C42-8B15-3595AE0EB6E6}" srcOrd="0" destOrd="0" presId="urn:microsoft.com/office/officeart/2018/5/layout/IconCircleLabelList"/>
    <dgm:cxn modelId="{4B82D4AB-5C17-4308-910A-B9C35C6F4255}" srcId="{8229370D-A93D-4DE1-A6A9-6A7CAF0517C8}" destId="{D604AFA2-2C4B-412C-9AD9-01902744B34F}" srcOrd="1" destOrd="0" parTransId="{D0621C07-C1CC-4CB7-BC93-545E2771F10E}" sibTransId="{B66FF5EC-870B-4391-BF53-1AD0DC064B66}"/>
    <dgm:cxn modelId="{465513C8-B744-4872-B24A-94E0ECFE4672}" srcId="{8229370D-A93D-4DE1-A6A9-6A7CAF0517C8}" destId="{F50C9054-89A1-47C3-B984-E9C992C0D9F6}" srcOrd="0" destOrd="0" parTransId="{924C74A8-2ED1-4701-B6B3-E2848549C675}" sibTransId="{E5812D60-4737-48DD-B142-9C841A268239}"/>
    <dgm:cxn modelId="{65464DD6-4045-4DC6-B483-70FF5D57BE44}" type="presOf" srcId="{F50C9054-89A1-47C3-B984-E9C992C0D9F6}" destId="{50C271B2-BFD1-44EE-B85D-F48B77B4A50D}" srcOrd="0" destOrd="0" presId="urn:microsoft.com/office/officeart/2018/5/layout/IconCircleLabelList"/>
    <dgm:cxn modelId="{6468A3F0-31C9-49F7-9DBE-F648C65E811D}" type="presOf" srcId="{D604AFA2-2C4B-412C-9AD9-01902744B34F}" destId="{AB69BEF4-8DEA-40D3-92D7-FE413ACCACF8}" srcOrd="0" destOrd="0" presId="urn:microsoft.com/office/officeart/2018/5/layout/IconCircleLabelList"/>
    <dgm:cxn modelId="{DBF1BC3D-A946-401B-A69A-1D6B5637F0D0}" type="presParOf" srcId="{25E41BD4-9B1C-48A0-8F97-505AF46CCF6D}" destId="{FC51A79F-86CE-4096-B0CB-ED5D18C50DF8}" srcOrd="0" destOrd="0" presId="urn:microsoft.com/office/officeart/2018/5/layout/IconCircleLabelList"/>
    <dgm:cxn modelId="{F3A9E16E-DCF8-4338-BB6D-F4F44FF7F59F}" type="presParOf" srcId="{FC51A79F-86CE-4096-B0CB-ED5D18C50DF8}" destId="{D88D2802-7D58-495B-9DA0-23D687BEB424}" srcOrd="0" destOrd="0" presId="urn:microsoft.com/office/officeart/2018/5/layout/IconCircleLabelList"/>
    <dgm:cxn modelId="{72ACF27E-A228-493D-A4D5-26290D33C780}" type="presParOf" srcId="{FC51A79F-86CE-4096-B0CB-ED5D18C50DF8}" destId="{2F385376-22C3-43A1-AC85-219BA42A1217}" srcOrd="1" destOrd="0" presId="urn:microsoft.com/office/officeart/2018/5/layout/IconCircleLabelList"/>
    <dgm:cxn modelId="{4DD9FF41-1B1D-404D-99CB-C7647A77128E}" type="presParOf" srcId="{FC51A79F-86CE-4096-B0CB-ED5D18C50DF8}" destId="{C788A718-5260-41C3-9312-4812066E3A24}" srcOrd="2" destOrd="0" presId="urn:microsoft.com/office/officeart/2018/5/layout/IconCircleLabelList"/>
    <dgm:cxn modelId="{5BD75809-530A-4542-A1E0-465CD840A4BC}" type="presParOf" srcId="{FC51A79F-86CE-4096-B0CB-ED5D18C50DF8}" destId="{50C271B2-BFD1-44EE-B85D-F48B77B4A50D}" srcOrd="3" destOrd="0" presId="urn:microsoft.com/office/officeart/2018/5/layout/IconCircleLabelList"/>
    <dgm:cxn modelId="{19FE2B75-EFE6-4598-B58D-120444A0A3FD}" type="presParOf" srcId="{25E41BD4-9B1C-48A0-8F97-505AF46CCF6D}" destId="{A4C1F998-0828-4747-BB2D-153D41ECE583}" srcOrd="1" destOrd="0" presId="urn:microsoft.com/office/officeart/2018/5/layout/IconCircleLabelList"/>
    <dgm:cxn modelId="{864006F8-5923-445A-8975-7BBEFA1D5605}" type="presParOf" srcId="{25E41BD4-9B1C-48A0-8F97-505AF46CCF6D}" destId="{AA980534-8D0D-4314-B5AD-B68C870CBDDA}" srcOrd="2" destOrd="0" presId="urn:microsoft.com/office/officeart/2018/5/layout/IconCircleLabelList"/>
    <dgm:cxn modelId="{5C22426D-6B0D-485B-AE46-1F37B325AEC7}" type="presParOf" srcId="{AA980534-8D0D-4314-B5AD-B68C870CBDDA}" destId="{07278013-449B-4B01-BCDA-48D9A2949DD5}" srcOrd="0" destOrd="0" presId="urn:microsoft.com/office/officeart/2018/5/layout/IconCircleLabelList"/>
    <dgm:cxn modelId="{97DD72F6-4797-4AAB-8169-AF4E60E73746}" type="presParOf" srcId="{AA980534-8D0D-4314-B5AD-B68C870CBDDA}" destId="{30D71A63-B352-47A5-9C84-24C63DB67E9D}" srcOrd="1" destOrd="0" presId="urn:microsoft.com/office/officeart/2018/5/layout/IconCircleLabelList"/>
    <dgm:cxn modelId="{CCA49D5D-07CC-4D3C-AF4D-65E6439F4F66}" type="presParOf" srcId="{AA980534-8D0D-4314-B5AD-B68C870CBDDA}" destId="{B6397591-5DBE-487D-B0F1-2C1A2060540A}" srcOrd="2" destOrd="0" presId="urn:microsoft.com/office/officeart/2018/5/layout/IconCircleLabelList"/>
    <dgm:cxn modelId="{444E6003-BD08-47EA-8D99-7EE08F824815}" type="presParOf" srcId="{AA980534-8D0D-4314-B5AD-B68C870CBDDA}" destId="{AB69BEF4-8DEA-40D3-92D7-FE413ACCACF8}" srcOrd="3" destOrd="0" presId="urn:microsoft.com/office/officeart/2018/5/layout/IconCircleLabelList"/>
    <dgm:cxn modelId="{314C7CAD-91D4-432E-BC5E-1C34FC246C7A}" type="presParOf" srcId="{25E41BD4-9B1C-48A0-8F97-505AF46CCF6D}" destId="{107FD2EA-E9B6-48F9-9B69-74DF412FE056}" srcOrd="3" destOrd="0" presId="urn:microsoft.com/office/officeart/2018/5/layout/IconCircleLabelList"/>
    <dgm:cxn modelId="{E6F12DEE-2A90-4732-B418-FE59B593B1EC}" type="presParOf" srcId="{25E41BD4-9B1C-48A0-8F97-505AF46CCF6D}" destId="{1902675D-EB8B-4603-A021-0C4D262D6240}" srcOrd="4" destOrd="0" presId="urn:microsoft.com/office/officeart/2018/5/layout/IconCircleLabelList"/>
    <dgm:cxn modelId="{DAB15B8E-6333-4A87-AD35-D0A22645827C}" type="presParOf" srcId="{1902675D-EB8B-4603-A021-0C4D262D6240}" destId="{D0AD07AB-2B54-4C67-A177-2F287723514C}" srcOrd="0" destOrd="0" presId="urn:microsoft.com/office/officeart/2018/5/layout/IconCircleLabelList"/>
    <dgm:cxn modelId="{9AC42F7E-F57E-4D2F-855F-6434505E4EE8}" type="presParOf" srcId="{1902675D-EB8B-4603-A021-0C4D262D6240}" destId="{812ACF3C-D969-4F98-9FB9-94461C13F244}" srcOrd="1" destOrd="0" presId="urn:microsoft.com/office/officeart/2018/5/layout/IconCircleLabelList"/>
    <dgm:cxn modelId="{766217F1-EB97-47C2-9284-73A3DFEA6FFB}" type="presParOf" srcId="{1902675D-EB8B-4603-A021-0C4D262D6240}" destId="{309D7255-C79A-4463-90A0-9D4EE71E6FD0}" srcOrd="2" destOrd="0" presId="urn:microsoft.com/office/officeart/2018/5/layout/IconCircleLabelList"/>
    <dgm:cxn modelId="{A66EAD21-09D2-42C4-8598-008CC365ADA0}" type="presParOf" srcId="{1902675D-EB8B-4603-A021-0C4D262D6240}" destId="{66AA0E7B-6725-4C42-8B15-3595AE0EB6E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AD62A-438A-4222-AAF3-D8DCA85FFAAE}">
      <dsp:nvSpPr>
        <dsp:cNvPr id="0" name=""/>
        <dsp:cNvSpPr/>
      </dsp:nvSpPr>
      <dsp:spPr>
        <a:xfrm>
          <a:off x="679050" y="578168"/>
          <a:ext cx="1887187" cy="1887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15DB38-4C2C-4DD6-A25F-1FBAAC5871E9}">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C3FA79-7BA8-437D-AE6A-A3E8D3C95960}">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defRPr cap="all"/>
          </a:pPr>
          <a:r>
            <a:rPr lang="en-US" sz="3500" kern="1200" dirty="0">
              <a:latin typeface="Calibri Light" panose="020F0302020204030204"/>
            </a:rPr>
            <a:t>Accurate</a:t>
          </a:r>
          <a:endParaRPr lang="en-US" sz="3500" kern="1200" dirty="0"/>
        </a:p>
      </dsp:txBody>
      <dsp:txXfrm>
        <a:off x="75768" y="3053169"/>
        <a:ext cx="3093750" cy="720000"/>
      </dsp:txXfrm>
    </dsp:sp>
    <dsp:sp modelId="{1E4E7929-7ACE-4D31-A5C8-31F51490183E}">
      <dsp:nvSpPr>
        <dsp:cNvPr id="0" name=""/>
        <dsp:cNvSpPr/>
      </dsp:nvSpPr>
      <dsp:spPr>
        <a:xfrm>
          <a:off x="4314206" y="578168"/>
          <a:ext cx="1887187" cy="18871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35A0A3-9F49-4184-9944-E9A1DB4045DC}">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682EC8-8CE7-4633-B864-EBFC79677807}">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defRPr cap="all"/>
          </a:pPr>
          <a:r>
            <a:rPr lang="en-US" sz="3500" kern="1200" dirty="0"/>
            <a:t>Fast result.</a:t>
          </a:r>
        </a:p>
      </dsp:txBody>
      <dsp:txXfrm>
        <a:off x="3710925" y="3053169"/>
        <a:ext cx="3093750" cy="720000"/>
      </dsp:txXfrm>
    </dsp:sp>
    <dsp:sp modelId="{20C30786-402A-435F-BDDA-2E4AF6643688}">
      <dsp:nvSpPr>
        <dsp:cNvPr id="0" name=""/>
        <dsp:cNvSpPr/>
      </dsp:nvSpPr>
      <dsp:spPr>
        <a:xfrm>
          <a:off x="7949362" y="578168"/>
          <a:ext cx="1887187" cy="18871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EAE33D-74DF-450A-A09E-94DDE0E6A34B}">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F97703-E1A1-4D27-A85D-9D5C4C323D7B}">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defRPr cap="all"/>
          </a:pPr>
          <a:r>
            <a:rPr lang="en-US" sz="3500" kern="1200" dirty="0"/>
            <a:t>Easy to access.</a:t>
          </a:r>
        </a:p>
      </dsp:txBody>
      <dsp:txXfrm>
        <a:off x="7346081" y="3053169"/>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D2802-7D58-495B-9DA0-23D687BEB424}">
      <dsp:nvSpPr>
        <dsp:cNvPr id="0" name=""/>
        <dsp:cNvSpPr/>
      </dsp:nvSpPr>
      <dsp:spPr>
        <a:xfrm>
          <a:off x="718664" y="453902"/>
          <a:ext cx="1955812" cy="195581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385376-22C3-43A1-AC85-219BA42A1217}">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C271B2-BFD1-44EE-B85D-F48B77B4A50D}">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89100">
            <a:lnSpc>
              <a:spcPct val="90000"/>
            </a:lnSpc>
            <a:spcBef>
              <a:spcPct val="0"/>
            </a:spcBef>
            <a:spcAft>
              <a:spcPct val="35000"/>
            </a:spcAft>
            <a:buNone/>
            <a:defRPr cap="all"/>
          </a:pPr>
          <a:r>
            <a:rPr lang="en-US" sz="3800" kern="1200"/>
            <a:t>Deep learning</a:t>
          </a:r>
        </a:p>
      </dsp:txBody>
      <dsp:txXfrm>
        <a:off x="93445" y="3018902"/>
        <a:ext cx="3206250" cy="720000"/>
      </dsp:txXfrm>
    </dsp:sp>
    <dsp:sp modelId="{07278013-449B-4B01-BCDA-48D9A2949DD5}">
      <dsp:nvSpPr>
        <dsp:cNvPr id="0" name=""/>
        <dsp:cNvSpPr/>
      </dsp:nvSpPr>
      <dsp:spPr>
        <a:xfrm>
          <a:off x="4486008" y="453902"/>
          <a:ext cx="1955812" cy="195581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D71A63-B352-47A5-9C84-24C63DB67E9D}">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69BEF4-8DEA-40D3-92D7-FE413ACCACF8}">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89100">
            <a:lnSpc>
              <a:spcPct val="90000"/>
            </a:lnSpc>
            <a:spcBef>
              <a:spcPct val="0"/>
            </a:spcBef>
            <a:spcAft>
              <a:spcPct val="35000"/>
            </a:spcAft>
            <a:buNone/>
            <a:defRPr cap="all"/>
          </a:pPr>
          <a:r>
            <a:rPr lang="en-US" sz="3800" kern="1200"/>
            <a:t>Django</a:t>
          </a:r>
        </a:p>
      </dsp:txBody>
      <dsp:txXfrm>
        <a:off x="3860789" y="3018902"/>
        <a:ext cx="3206250" cy="720000"/>
      </dsp:txXfrm>
    </dsp:sp>
    <dsp:sp modelId="{D0AD07AB-2B54-4C67-A177-2F287723514C}">
      <dsp:nvSpPr>
        <dsp:cNvPr id="0" name=""/>
        <dsp:cNvSpPr/>
      </dsp:nvSpPr>
      <dsp:spPr>
        <a:xfrm>
          <a:off x="8253352" y="453902"/>
          <a:ext cx="1955812" cy="195581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2ACF3C-D969-4F98-9FB9-94461C13F244}">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AA0E7B-6725-4C42-8B15-3595AE0EB6E6}">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89100">
            <a:lnSpc>
              <a:spcPct val="90000"/>
            </a:lnSpc>
            <a:spcBef>
              <a:spcPct val="0"/>
            </a:spcBef>
            <a:spcAft>
              <a:spcPct val="35000"/>
            </a:spcAft>
            <a:buNone/>
            <a:defRPr cap="all"/>
          </a:pPr>
          <a:r>
            <a:rPr lang="en-US" sz="3800" kern="1200"/>
            <a:t>HTML, CSS</a:t>
          </a:r>
        </a:p>
      </dsp:txBody>
      <dsp:txXfrm>
        <a:off x="7628133" y="3018902"/>
        <a:ext cx="3206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E934FF-F4E1-47C5-9CA5-30A81DDE2BE4}"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6269154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41241323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20451968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7287661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42763496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95846644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5/21/2021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34444599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5/21/2021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32118666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5/21/2021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95976547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75416420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26849865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5/21/2021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extLst>
      <p:ext uri="{BB962C8B-B14F-4D97-AF65-F5344CB8AC3E}">
        <p14:creationId xmlns:p14="http://schemas.microsoft.com/office/powerpoint/2010/main" val="24341332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A row of samples for medical testing">
            <a:extLst>
              <a:ext uri="{FF2B5EF4-FFF2-40B4-BE49-F238E27FC236}">
                <a16:creationId xmlns:a16="http://schemas.microsoft.com/office/drawing/2014/main" id="{7081E0A5-FD72-4126-9B04-E0877F48DE00}"/>
              </a:ext>
            </a:extLst>
          </p:cNvPr>
          <p:cNvPicPr>
            <a:picLocks noChangeAspect="1"/>
          </p:cNvPicPr>
          <p:nvPr/>
        </p:nvPicPr>
        <p:blipFill rotWithShape="1">
          <a:blip r:embed="rId2"/>
          <a:srcRect l="5200"/>
          <a:stretch/>
        </p:blipFill>
        <p:spPr>
          <a:xfrm>
            <a:off x="3523488" y="-27700"/>
            <a:ext cx="8668512" cy="6885699"/>
          </a:xfrm>
          <a:prstGeom prst="rect">
            <a:avLst/>
          </a:prstGeom>
        </p:spPr>
      </p:pic>
      <p:sp>
        <p:nvSpPr>
          <p:cNvPr id="18" name="Rectangle 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b="1">
                <a:latin typeface="Times New Roman" panose="02020603050405020304" charset="0"/>
                <a:cs typeface="Times New Roman" panose="02020603050405020304" charset="0"/>
              </a:rPr>
              <a:t>Covid</a:t>
            </a:r>
            <a:r>
              <a:rPr lang="en-US" sz="4800" b="1" dirty="0">
                <a:latin typeface="Times New Roman" panose="02020603050405020304" charset="0"/>
                <a:cs typeface="Times New Roman" panose="02020603050405020304" charset="0"/>
              </a:rPr>
              <a:t> Detection Using X-Ray Analysis</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3411A391-FA9F-4033-9FA6-37E2F265E900}"/>
              </a:ext>
            </a:extLst>
          </p:cNvPr>
          <p:cNvSpPr txBox="1"/>
          <p:nvPr/>
        </p:nvSpPr>
        <p:spPr>
          <a:xfrm>
            <a:off x="477981" y="4979134"/>
            <a:ext cx="4572000" cy="1477328"/>
          </a:xfrm>
          <a:prstGeom prst="rect">
            <a:avLst/>
          </a:prstGeom>
          <a:noFill/>
        </p:spPr>
        <p:txBody>
          <a:bodyPr wrap="square" rtlCol="0">
            <a:spAutoFit/>
          </a:bodyPr>
          <a:lstStyle/>
          <a:p>
            <a:r>
              <a:rPr lang="en-US">
                <a:solidFill>
                  <a:srgbClr val="FF0000"/>
                </a:solidFill>
              </a:rPr>
              <a:t>By- </a:t>
            </a:r>
            <a:r>
              <a:rPr lang="en-US">
                <a:solidFill>
                  <a:srgbClr val="92D050"/>
                </a:solidFill>
              </a:rPr>
              <a:t>Team Crackers</a:t>
            </a:r>
          </a:p>
          <a:p>
            <a:r>
              <a:rPr lang="en-US">
                <a:solidFill>
                  <a:srgbClr val="FF0000"/>
                </a:solidFill>
              </a:rPr>
              <a:t>Shreyas </a:t>
            </a:r>
            <a:r>
              <a:rPr lang="en-US" err="1">
                <a:solidFill>
                  <a:srgbClr val="FF0000"/>
                </a:solidFill>
              </a:rPr>
              <a:t>Mandaokar</a:t>
            </a:r>
            <a:endParaRPr lang="en-US">
              <a:solidFill>
                <a:srgbClr val="FF0000"/>
              </a:solidFill>
            </a:endParaRPr>
          </a:p>
          <a:p>
            <a:r>
              <a:rPr lang="en-US">
                <a:solidFill>
                  <a:srgbClr val="FF0000"/>
                </a:solidFill>
              </a:rPr>
              <a:t>Mohit Marathe</a:t>
            </a:r>
          </a:p>
          <a:p>
            <a:r>
              <a:rPr lang="en-US">
                <a:solidFill>
                  <a:srgbClr val="FF0000"/>
                </a:solidFill>
              </a:rPr>
              <a:t>Satyam </a:t>
            </a:r>
            <a:r>
              <a:rPr lang="en-US" err="1">
                <a:solidFill>
                  <a:srgbClr val="FF0000"/>
                </a:solidFill>
              </a:rPr>
              <a:t>Muluk</a:t>
            </a:r>
            <a:endParaRPr lang="en-US">
              <a:solidFill>
                <a:srgbClr val="FF0000"/>
              </a:solidFill>
            </a:endParaRPr>
          </a:p>
          <a:p>
            <a:r>
              <a:rPr lang="en-US" err="1">
                <a:solidFill>
                  <a:srgbClr val="FF0000"/>
                </a:solidFill>
              </a:rPr>
              <a:t>Vedant</a:t>
            </a:r>
            <a:r>
              <a:rPr lang="en-US">
                <a:solidFill>
                  <a:srgbClr val="FF0000"/>
                </a:solidFill>
              </a:rPr>
              <a:t> </a:t>
            </a:r>
            <a:r>
              <a:rPr lang="en-US" err="1">
                <a:solidFill>
                  <a:srgbClr val="FF0000"/>
                </a:solidFill>
              </a:rPr>
              <a:t>Kolhe</a:t>
            </a:r>
            <a:endParaRPr lang="en-US">
              <a:solidFill>
                <a:srgbClr val="FF0000"/>
              </a:solidFill>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A row of samples for medical testing">
            <a:extLst>
              <a:ext uri="{FF2B5EF4-FFF2-40B4-BE49-F238E27FC236}">
                <a16:creationId xmlns:a16="http://schemas.microsoft.com/office/drawing/2014/main" id="{7081E0A5-FD72-4126-9B04-E0877F48DE00}"/>
              </a:ext>
            </a:extLst>
          </p:cNvPr>
          <p:cNvPicPr>
            <a:picLocks noChangeAspect="1"/>
          </p:cNvPicPr>
          <p:nvPr/>
        </p:nvPicPr>
        <p:blipFill rotWithShape="1">
          <a:blip r:embed="rId2"/>
          <a:srcRect l="13818" b="9091"/>
          <a:stretch/>
        </p:blipFill>
        <p:spPr>
          <a:xfrm>
            <a:off x="3523488" y="10"/>
            <a:ext cx="8668512" cy="6857990"/>
          </a:xfrm>
          <a:prstGeom prst="rect">
            <a:avLst/>
          </a:prstGeom>
        </p:spPr>
      </p:pic>
      <p:sp>
        <p:nvSpPr>
          <p:cNvPr id="34" name="Rectangle 3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b="1">
                <a:latin typeface="Times New Roman" panose="02020603050405020304" charset="0"/>
                <a:cs typeface="Times New Roman" panose="02020603050405020304" charset="0"/>
              </a:rPr>
              <a:t>Covid Detection Using X-Ray Analysis</a:t>
            </a:r>
          </a:p>
        </p:txBody>
      </p:sp>
      <p:sp>
        <p:nvSpPr>
          <p:cNvPr id="36" name="Rectangle 3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8" name="Rectangle 3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A5A145D-3719-4BE2-BCDD-D379656ECA69}"/>
              </a:ext>
            </a:extLst>
          </p:cNvPr>
          <p:cNvSpPr txBox="1"/>
          <p:nvPr/>
        </p:nvSpPr>
        <p:spPr>
          <a:xfrm>
            <a:off x="590843" y="5162843"/>
            <a:ext cx="4572000" cy="1477328"/>
          </a:xfrm>
          <a:prstGeom prst="rect">
            <a:avLst/>
          </a:prstGeom>
          <a:noFill/>
        </p:spPr>
        <p:txBody>
          <a:bodyPr wrap="square" rtlCol="0">
            <a:spAutoFit/>
          </a:bodyPr>
          <a:lstStyle/>
          <a:p>
            <a:r>
              <a:rPr lang="en-US"/>
              <a:t>By-</a:t>
            </a:r>
          </a:p>
          <a:p>
            <a:r>
              <a:rPr lang="en-US"/>
              <a:t>Shreyas </a:t>
            </a:r>
            <a:r>
              <a:rPr lang="en-US" err="1"/>
              <a:t>Mandaokar</a:t>
            </a:r>
            <a:endParaRPr lang="en-US"/>
          </a:p>
          <a:p>
            <a:r>
              <a:rPr lang="en-US"/>
              <a:t>Mohit Marathe</a:t>
            </a:r>
          </a:p>
          <a:p>
            <a:r>
              <a:rPr lang="en-US"/>
              <a:t>Satyam </a:t>
            </a:r>
            <a:r>
              <a:rPr lang="en-US" err="1"/>
              <a:t>Muluk</a:t>
            </a:r>
            <a:endParaRPr lang="en-US"/>
          </a:p>
          <a:p>
            <a:r>
              <a:rPr lang="en-US" err="1"/>
              <a:t>Vedant</a:t>
            </a:r>
            <a:r>
              <a:rPr lang="en-US"/>
              <a:t> </a:t>
            </a:r>
            <a:r>
              <a:rPr lang="en-US" err="1"/>
              <a:t>Kolhe</a:t>
            </a:r>
            <a:endParaRPr lang="en-US"/>
          </a:p>
        </p:txBody>
      </p:sp>
    </p:spTree>
    <p:extLst>
      <p:ext uri="{BB962C8B-B14F-4D97-AF65-F5344CB8AC3E}">
        <p14:creationId xmlns:p14="http://schemas.microsoft.com/office/powerpoint/2010/main" val="2790432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latin typeface="Times New Roman" panose="02020603050405020304" charset="0"/>
                <a:cs typeface="Times New Roman" panose="02020603050405020304" charset="0"/>
              </a:rPr>
              <a:t>Introduction </a:t>
            </a:r>
          </a:p>
        </p:txBody>
      </p:sp>
      <p:sp>
        <p:nvSpPr>
          <p:cNvPr id="3" name="Content Placeholder 2"/>
          <p:cNvSpPr>
            <a:spLocks noGrp="1"/>
          </p:cNvSpPr>
          <p:nvPr>
            <p:ph idx="1"/>
          </p:nvPr>
        </p:nvSpPr>
        <p:spPr>
          <a:xfrm>
            <a:off x="1367624" y="2490436"/>
            <a:ext cx="9708995" cy="3567173"/>
          </a:xfrm>
        </p:spPr>
        <p:txBody>
          <a:bodyPr vert="horz" lIns="91440" tIns="45720" rIns="91440" bIns="45720" rtlCol="0" anchor="ctr">
            <a:normAutofit/>
          </a:bodyPr>
          <a:lstStyle/>
          <a:p>
            <a:r>
              <a:rPr lang="en-US" sz="2400" dirty="0">
                <a:latin typeface="Times New Roman"/>
                <a:cs typeface="Times New Roman"/>
              </a:rPr>
              <a:t>In  this Project we will be creating a covid-19 detection application. This will detect whether the person is having Covid-19 or pneumonia by analyzing the chest x-ray of that patient.</a:t>
            </a:r>
            <a:endParaRPr lang="en-US" sz="2400"/>
          </a:p>
          <a:p>
            <a:endParaRPr lang="en-US" sz="2400" dirty="0">
              <a:latin typeface="Times New Roman" panose="02020603050405020304" charset="0"/>
              <a:cs typeface="Times New Roman" panose="02020603050405020304" charset="0"/>
            </a:endParaRPr>
          </a:p>
          <a:p>
            <a:r>
              <a:rPr lang="en-US" sz="2400" dirty="0">
                <a:latin typeface="Times New Roman"/>
                <a:cs typeface="Times New Roman"/>
              </a:rPr>
              <a:t>The patient will just have to upload the x-ray on this application and in matter of seconds the accurate result will be displayed.</a:t>
            </a:r>
            <a:endParaRPr lang="en-US" sz="2400">
              <a:cs typeface="Calibri" panose="020F0502020204030204"/>
            </a:endParaRPr>
          </a:p>
          <a:p>
            <a:pPr marL="0" indent="0">
              <a:buNone/>
            </a:pP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dirty="0">
                <a:latin typeface="Times New Roman"/>
                <a:cs typeface="Times New Roman"/>
              </a:rPr>
              <a:t>Project Goals</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85D451BD-AC19-49A9-8C51-3F6A7D6B1F5B}"/>
              </a:ext>
            </a:extLst>
          </p:cNvPr>
          <p:cNvGraphicFramePr>
            <a:graphicFrameLocks noGrp="1"/>
          </p:cNvGraphicFramePr>
          <p:nvPr>
            <p:ph idx="1"/>
            <p:extLst>
              <p:ext uri="{D42A27DB-BD31-4B8C-83A1-F6EECF244321}">
                <p14:modId xmlns:p14="http://schemas.microsoft.com/office/powerpoint/2010/main" val="19740333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latin typeface="Times New Roman"/>
                <a:cs typeface="Times New Roman"/>
              </a:rPr>
              <a:t>  Motivation</a:t>
            </a:r>
            <a:endParaRPr lang="en-US" sz="4000">
              <a:solidFill>
                <a:srgbClr val="FFFFFF"/>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367624" y="2490436"/>
            <a:ext cx="9708995" cy="3567173"/>
          </a:xfrm>
        </p:spPr>
        <p:txBody>
          <a:bodyPr vert="horz" lIns="91440" tIns="45720" rIns="91440" bIns="45720" rtlCol="0" anchor="ctr">
            <a:normAutofit/>
          </a:bodyPr>
          <a:lstStyle/>
          <a:p>
            <a:pPr marL="0" indent="0">
              <a:buNone/>
            </a:pPr>
            <a:r>
              <a:rPr lang="en-US" sz="2400" dirty="0">
                <a:latin typeface="Times New Roman"/>
                <a:cs typeface="Times New Roman"/>
              </a:rPr>
              <a:t>In this distressed time  of pandemic there is lot of pressure on our healthcare system. hence to reduce that pressure to somewhat level we can use our application which will surely be of substantial benefit to the society .</a:t>
            </a:r>
            <a:endParaRPr lang="en-US" sz="2400" dirty="0">
              <a:latin typeface="Times New Roman" panose="02020603050405020304" charset="0"/>
              <a:cs typeface="Times New Roman" panose="02020603050405020304" charset="0"/>
            </a:endParaRPr>
          </a:p>
          <a:p>
            <a:pPr marL="0" indent="0">
              <a:buNone/>
            </a:pP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597" y="348865"/>
            <a:ext cx="10044023" cy="877729"/>
          </a:xfrm>
        </p:spPr>
        <p:txBody>
          <a:bodyPr anchor="ctr">
            <a:normAutofit/>
          </a:bodyPr>
          <a:lstStyle/>
          <a:p>
            <a:r>
              <a:rPr lang="en-US" sz="4000">
                <a:solidFill>
                  <a:srgbClr val="FFFFFF"/>
                </a:solidFill>
                <a:latin typeface="Times New Roman"/>
                <a:cs typeface="Times New Roman"/>
              </a:rPr>
              <a:t>Tech Stack</a:t>
            </a:r>
            <a:endParaRPr lang="en-US" sz="4000">
              <a:solidFill>
                <a:srgbClr val="FFFFFF"/>
              </a:solidFill>
              <a:latin typeface="Times New Roman" panose="02020603050405020304" charset="0"/>
              <a:cs typeface="Times New Roman" panose="02020603050405020304" charset="0"/>
            </a:endParaRPr>
          </a:p>
        </p:txBody>
      </p:sp>
      <p:graphicFrame>
        <p:nvGraphicFramePr>
          <p:cNvPr id="5" name="Content Placeholder 2">
            <a:extLst>
              <a:ext uri="{FF2B5EF4-FFF2-40B4-BE49-F238E27FC236}">
                <a16:creationId xmlns:a16="http://schemas.microsoft.com/office/drawing/2014/main" id="{A7402116-B816-49A4-8894-654409AC5FB1}"/>
              </a:ext>
            </a:extLst>
          </p:cNvPr>
          <p:cNvGraphicFramePr>
            <a:graphicFrameLocks noGrp="1"/>
          </p:cNvGraphicFramePr>
          <p:nvPr>
            <p:ph idx="1"/>
            <p:extLst>
              <p:ext uri="{D42A27DB-BD31-4B8C-83A1-F6EECF244321}">
                <p14:modId xmlns:p14="http://schemas.microsoft.com/office/powerpoint/2010/main" val="406801922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 name="Title 5"/>
          <p:cNvSpPr>
            <a:spLocks noGrp="1"/>
          </p:cNvSpPr>
          <p:nvPr>
            <p:ph type="title"/>
          </p:nvPr>
        </p:nvSpPr>
        <p:spPr>
          <a:xfrm>
            <a:off x="1293026" y="713195"/>
            <a:ext cx="9605948" cy="2318665"/>
          </a:xfrm>
        </p:spPr>
        <p:txBody>
          <a:bodyPr vert="horz" lIns="91440" tIns="45720" rIns="91440" bIns="45720" rtlCol="0" anchor="b">
            <a:normAutofit/>
          </a:bodyPr>
          <a:lstStyle/>
          <a:p>
            <a:pPr algn="ctr"/>
            <a:r>
              <a:rPr lang="en-US" sz="5400" kern="1200">
                <a:solidFill>
                  <a:srgbClr val="FFFFFF"/>
                </a:solidFill>
                <a:latin typeface="+mj-lt"/>
                <a:ea typeface="+mj-ea"/>
                <a:cs typeface="+mj-cs"/>
              </a:rPr>
              <a:t>Thank You</a:t>
            </a:r>
          </a:p>
        </p:txBody>
      </p:sp>
      <p:pic>
        <p:nvPicPr>
          <p:cNvPr id="10" name="Graphic 9" descr="Smiling Face with No Fill">
            <a:extLst>
              <a:ext uri="{FF2B5EF4-FFF2-40B4-BE49-F238E27FC236}">
                <a16:creationId xmlns:a16="http://schemas.microsoft.com/office/drawing/2014/main" id="{F2DDA40C-909E-48CE-A0E0-02B8A9409E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089" y="4805363"/>
            <a:ext cx="1179824" cy="117982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1082</Words>
  <Application>Microsoft Office PowerPoint</Application>
  <PresentationFormat>Widescreen</PresentationFormat>
  <Paragraphs>78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Covid Detection Using X-Ray Analysis</vt:lpstr>
      <vt:lpstr>Covid Detection Using X-Ray Analysis</vt:lpstr>
      <vt:lpstr>Introduction </vt:lpstr>
      <vt:lpstr>Project Goals</vt:lpstr>
      <vt:lpstr>  Motivation</vt:lpstr>
      <vt:lpstr>Tech Stack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Detection Using X-Ray Analysis</dc:title>
  <dc:creator>Asus</dc:creator>
  <cp:lastModifiedBy>Mohit Marathe</cp:lastModifiedBy>
  <cp:revision>526</cp:revision>
  <dcterms:created xsi:type="dcterms:W3CDTF">2020-10-29T15:37:00Z</dcterms:created>
  <dcterms:modified xsi:type="dcterms:W3CDTF">2021-05-22T07:19:02Z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y fmtid="{D5CDD505-2E9C-101B-9397-08002B2CF9AE}" pid="3" name="ContentTypeId">
    <vt:lpwstr>0x010100E3A3102978500241A5367A7FB3768E85</vt:lpwstr>
  </property>
</Properties>
</file>