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c4d0d9f28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c4d0d9f28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c4d0d9f28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c4d0d9f28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c4d0d9f28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c4d0d9f28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c4d0d9f28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c4d0d9f28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c4d0d9f28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c4d0d9f28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c4d0d9f28_1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c4d0d9f28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59350" y="4980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centered health care system coupled with AI medical chatbot.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971275" y="30580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 u="sng"/>
              <a:t>Group: 	Amigos</a:t>
            </a:r>
            <a:endParaRPr b="1" sz="23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Members: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Gaurav Shilimkar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Pankaj Shendurkar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Abhishek Shende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Kushal Shah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2965225" y="2641875"/>
            <a:ext cx="5852400" cy="12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528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80"/>
              <a:buChar char="●"/>
            </a:pPr>
            <a:r>
              <a:rPr lang="en" sz="1679"/>
              <a:t>Healthcare utility which will help patients to be the owner of their data.</a:t>
            </a:r>
            <a:endParaRPr sz="1679"/>
          </a:p>
          <a:p>
            <a:pPr indent="-33528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80"/>
              <a:buChar char="●"/>
            </a:pPr>
            <a:r>
              <a:rPr lang="en" sz="1679"/>
              <a:t>Allow the flow of data from patient side to any institution he wants to.</a:t>
            </a:r>
            <a:endParaRPr sz="1679"/>
          </a:p>
          <a:p>
            <a:pPr indent="-33528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80"/>
              <a:buChar char="●"/>
            </a:pPr>
            <a:r>
              <a:rPr lang="en" sz="1679"/>
              <a:t>AI chatbot for medical assistance.</a:t>
            </a:r>
            <a:endParaRPr sz="1679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465800" y="65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Currently, the scattered form of data between different health institutions and different participants at each level has made the data interoperability a major problem.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can’t afford to use different websites,apps and different data storage from each of these apps.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Patient can’t even show the previous digital medical records because xyz institution uses different technology compared to abc hospital.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052550" y="130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Idea/Concept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052550" y="8054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Give priority to patient and make patient as the owner of his/her data.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Patient will get AI based medical assistance to help him decide the hospital visit.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Patient will  have a storage wallet where he/she can store their all kind of medical data.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Patient will store all his health records by himself via scannable camera of mobile phone.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Patient will decide whom to share </a:t>
            </a:r>
            <a:r>
              <a:rPr lang="en" sz="1500"/>
              <a:t>the</a:t>
            </a:r>
            <a:r>
              <a:rPr lang="en" sz="1500"/>
              <a:t> data with, whoever he decides to share the data with , will get a QR code/link to scan it and see the data of the patient.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patient can grant the access after the request and terminate it at any point of time.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Considering Patient as the central entity, each other players (doctors,laboratories,insurance companies) can request data from the patient about his all medical history (lab reports, bills, insurance papers, medical reports).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331575" y="-77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how it works: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421400" cy="33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700" y="703500"/>
            <a:ext cx="7472602" cy="420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request data , </a:t>
            </a:r>
            <a:r>
              <a:rPr lang="en"/>
              <a:t>response</a:t>
            </a:r>
            <a:r>
              <a:rPr lang="en"/>
              <a:t> from patient: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399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will mitigate the need for adding doctor data,creating all kinds of login for them.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Here , </a:t>
            </a:r>
            <a:r>
              <a:rPr lang="en" sz="1600"/>
              <a:t>only patient is owner of data ,and with scan to use , the information seeker is just one scan away from knowing all the patient history.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With access revoke features, security problems are avoided.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With this kind of ease, even the most unsound person having no technical knowledge can just scan and use all the patient data.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With all this considered, there is zero need to carry physical files to hospitals, insurances.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With AI chatbot, common medical assistance can be given always.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