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F697C8-88FF-4C0E-8D7E-982AAD785E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8FB6EE-EBF0-4C97-B816-9A87CE3129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E201F6-129F-4F48-A2CA-F3398609E0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EA13C9-6E32-4C0C-B663-C53D8D887E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00F3D9-820D-415F-A222-9D78D3B093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A4D549-A21F-445A-9CF1-637E0EE793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79C85C-0E29-4917-A51B-D471133DE1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841E69-B2EB-4144-AEDA-308CA6ACBD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8E9948-E860-452D-BFBC-E1C7290D5E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C3F3E-DCB6-4DEF-B218-B6318763E9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66601C-B0B1-4C07-8A93-96694E84FE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C59A62-902C-43F0-A791-3B7AC1990E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</a:t>
            </a:r>
            <a:r>
              <a:rPr b="0" lang="en-IN" sz="3200" spc="-1" strike="noStrike">
                <a:latin typeface="Arial"/>
              </a:rPr>
              <a:t>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</a:t>
            </a:r>
            <a:r>
              <a:rPr b="0" lang="en-IN" sz="2000" spc="-1" strike="noStrike">
                <a:latin typeface="Arial"/>
              </a:rPr>
              <a:t>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5365ACB-EC49-456E-8716-A24168BC56B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Churn by Gender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rcRect l="0" t="0" r="8784" b="0"/>
          <a:stretch/>
        </p:blipFill>
        <p:spPr>
          <a:xfrm>
            <a:off x="360000" y="1440000"/>
            <a:ext cx="5040000" cy="32400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473080" y="23918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Churn No has the highest total TotalCharges due </a:t>
            </a:r>
            <a:r>
              <a:rPr b="0" lang="en-IN" sz="1400" spc="-1" strike="noStrike">
                <a:latin typeface="Arial"/>
              </a:rPr>
              <a:t>to gender Female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Gender Male has the highest TotalCharges at </a:t>
            </a:r>
            <a:r>
              <a:rPr b="0" lang="en-IN" sz="1500" spc="-1" strike="noStrike">
                <a:latin typeface="Arial"/>
              </a:rPr>
              <a:t>over 8.1 million, out of which Churn No </a:t>
            </a:r>
            <a:r>
              <a:rPr b="0" lang="en-IN" sz="1500" spc="-1" strike="noStrike">
                <a:latin typeface="Arial"/>
              </a:rPr>
              <a:t>contributed the most at nearly 6.6 million.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Churn By SeniorCitizen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03640" y="1260000"/>
            <a:ext cx="5076360" cy="39600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5760000" y="2160000"/>
            <a:ext cx="4536360" cy="230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00" spc="-1" strike="noStrike">
                <a:latin typeface="Arial"/>
              </a:rPr>
              <a:t>Churn No has the highest values of both SeniorCitizen and TotalCharges.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Across all values of </a:t>
            </a:r>
            <a:r>
              <a:rPr b="0" lang="en-IN" sz="1300" spc="-1" strike="noStrike">
                <a:latin typeface="Arial"/>
              </a:rPr>
              <a:t>Churn</a:t>
            </a:r>
            <a:r>
              <a:rPr b="0" lang="en-IN" sz="1400" spc="-1" strike="noStrike">
                <a:latin typeface="Arial"/>
              </a:rPr>
              <a:t>, the sum of SeniorCitizen is over a thousand.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SeniorCitizen ranges from 476, when Churn is Yes, to 666, when Churn is No.</a:t>
            </a:r>
            <a:endParaRPr b="0" lang="en-IN" sz="14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Churn By Tenure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220000" y="23918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No exceeds Yes in tenure </a:t>
            </a:r>
            <a:r>
              <a:rPr b="0" lang="en-IN" sz="3200" spc="-1" strike="noStrike">
                <a:latin typeface="Arial"/>
              </a:rPr>
              <a:t>by 160,784.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Churn </a:t>
            </a:r>
            <a:r>
              <a:rPr b="1" lang="en-IN" sz="3200" spc="-1" strike="noStrike">
                <a:latin typeface="Arial"/>
              </a:rPr>
              <a:t>No</a:t>
            </a:r>
            <a:r>
              <a:rPr b="0" lang="en-IN" sz="3200" spc="-1" strike="noStrike">
                <a:latin typeface="Arial"/>
              </a:rPr>
              <a:t> has the </a:t>
            </a:r>
            <a:r>
              <a:rPr b="0" lang="en-IN" sz="3200" spc="-1" strike="noStrike">
                <a:latin typeface="Arial"/>
              </a:rPr>
              <a:t>highest values of both </a:t>
            </a:r>
            <a:r>
              <a:rPr b="0" lang="en-IN" sz="3200" spc="-1" strike="noStrike">
                <a:latin typeface="Arial"/>
              </a:rPr>
              <a:t>tenure and TotalCharges.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Over all values of Churn, </a:t>
            </a:r>
            <a:r>
              <a:rPr b="0" lang="en-IN" sz="3200" spc="-1" strike="noStrike">
                <a:latin typeface="Arial"/>
              </a:rPr>
              <a:t>the sum of tenure is </a:t>
            </a:r>
            <a:r>
              <a:rPr b="0" lang="en-IN" sz="3200" spc="-1" strike="noStrike">
                <a:latin typeface="Arial"/>
              </a:rPr>
              <a:t>almost 228 thousand.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Tenure ranges from </a:t>
            </a:r>
            <a:r>
              <a:rPr b="0" lang="en-IN" sz="3200" spc="-1" strike="noStrike">
                <a:latin typeface="Arial"/>
              </a:rPr>
              <a:t>almost 34 thousand, </a:t>
            </a:r>
            <a:r>
              <a:rPr b="0" lang="en-IN" sz="3200" spc="-1" strike="noStrike">
                <a:latin typeface="Arial"/>
              </a:rPr>
              <a:t>when Churn is Yes, to </a:t>
            </a:r>
            <a:r>
              <a:rPr b="0" lang="en-IN" sz="3200" spc="-1" strike="noStrike">
                <a:latin typeface="Arial"/>
              </a:rPr>
              <a:t>over 194 thousand, when </a:t>
            </a:r>
            <a:r>
              <a:rPr b="0" lang="en-IN" sz="3200" spc="-1" strike="noStrike">
                <a:latin typeface="Arial"/>
              </a:rPr>
              <a:t>Churn is No.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4860000" cy="35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Churn by MonthlyCharges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293080" y="23918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No exceeds Yes in MonthlyCharges by 177,855.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Churn No has the highest values of both MonthlyCharges and TotalCharges.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Across all values of Churn, the sum of MonthlyCharges is over 456 thousand.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MonthlyCharges ranges from over 139 thousand, when Churn is Yes, to nearly 317 thousand, when Churn is No.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40480" y="1440000"/>
            <a:ext cx="4979520" cy="36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Churn By InternetService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152680" y="22118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Churn No has the highest total TotalCharges due to InternetService Fiber optic.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InternetService Fiber optic has the highest TotalCharges at over 9.9 million, out of which Churn No contributed the most at over 7.4 million.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699120" y="1469160"/>
            <a:ext cx="4160880" cy="35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2023-09-30T20:39:09Z</dcterms:created>
  <dc:creator/>
  <dc:description/>
  <dc:language>en-IN</dc:language>
  <cp:lastModifiedBy/>
  <dcterms:modified xsi:type="dcterms:W3CDTF">2023-09-30T22:22:38Z</dcterms:modified>
  <cp:revision>1</cp:revision>
  <dc:subject/>
  <dc:title/>
</cp:coreProperties>
</file>