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59" r:id="rId8"/>
    <p:sldId id="272" r:id="rId9"/>
    <p:sldId id="271" r:id="rId10"/>
    <p:sldId id="260" r:id="rId11"/>
    <p:sldId id="261" r:id="rId12"/>
    <p:sldId id="263" r:id="rId13"/>
    <p:sldId id="262" r:id="rId14"/>
    <p:sldId id="269" r:id="rId15"/>
    <p:sldId id="270" r:id="rId16"/>
    <p:sldId id="273" r:id="rId17"/>
    <p:sldId id="274" r:id="rId18"/>
    <p:sldId id="275" r:id="rId19"/>
    <p:sldId id="27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64"/>
            <p14:sldId id="265"/>
            <p14:sldId id="257"/>
            <p14:sldId id="258"/>
            <p14:sldId id="268"/>
            <p14:sldId id="259"/>
            <p14:sldId id="272"/>
            <p14:sldId id="271"/>
            <p14:sldId id="260"/>
            <p14:sldId id="261"/>
            <p14:sldId id="263"/>
            <p14:sldId id="262"/>
            <p14:sldId id="269"/>
            <p14:sldId id="270"/>
            <p14:sldId id="273"/>
            <p14:sldId id="274"/>
            <p14:sldId id="275"/>
            <p14:sldId id="27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DD/DATA_DICTIONARY%20v0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ERD/erd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DFD/Level_1_DFD.pdf" TargetMode="External"/><Relationship Id="rId2" Type="http://schemas.openxmlformats.org/officeDocument/2006/relationships/hyperlink" Target="../DFD/Level_0_DF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DFD/Level_2.2_DFD.pdf" TargetMode="External"/><Relationship Id="rId5" Type="http://schemas.openxmlformats.org/officeDocument/2006/relationships/hyperlink" Target="../DFD/Level_2.1_DFD.pdf" TargetMode="External"/><Relationship Id="rId4" Type="http://schemas.openxmlformats.org/officeDocument/2006/relationships/hyperlink" Target="../DFD/Level_2_DFD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DREAM HOUSE 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1" y="2987336"/>
            <a:ext cx="9939253" cy="3542190"/>
          </a:xfrm>
        </p:spPr>
        <p:txBody>
          <a:bodyPr/>
          <a:lstStyle/>
          <a:p>
            <a:pPr algn="just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Smith bhojak               156330307008       KANDARP 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PANDYA           156330307049 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Kishan Patel                 156330307026       Pathik Shah                   156330307104 </a:t>
            </a:r>
          </a:p>
          <a:p>
            <a:pPr algn="just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Bhavin Panchasara     156330307047      Megh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thakkar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156330307116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Modules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053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332-E48A-4D78-93DE-03FAF01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120-307E-411A-A856-5CFF9BBA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for creating Dynamic Models.</a:t>
            </a:r>
          </a:p>
          <a:p>
            <a:r>
              <a:rPr lang="en-US" dirty="0"/>
              <a:t>Provision for viewing Models.</a:t>
            </a:r>
          </a:p>
          <a:p>
            <a:r>
              <a:rPr lang="en-US" dirty="0"/>
              <a:t>Provision for saving Models.</a:t>
            </a:r>
          </a:p>
          <a:p>
            <a:r>
              <a:rPr lang="en-US" dirty="0"/>
              <a:t>Providing Better Graphical User Interface.</a:t>
            </a:r>
          </a:p>
          <a:p>
            <a:r>
              <a:rPr lang="en-US" dirty="0"/>
              <a:t>Provision for sharing the architecture or models.</a:t>
            </a:r>
          </a:p>
          <a:p>
            <a:r>
              <a:rPr lang="en-US" dirty="0"/>
              <a:t>Provision for adding and altering 3D architecture.</a:t>
            </a:r>
          </a:p>
          <a:p>
            <a:r>
              <a:rPr lang="en-US" dirty="0"/>
              <a:t>Provision for creating multiple models at a time.</a:t>
            </a:r>
          </a:p>
        </p:txBody>
      </p:sp>
    </p:spTree>
    <p:extLst>
      <p:ext uri="{BB962C8B-B14F-4D97-AF65-F5344CB8AC3E}">
        <p14:creationId xmlns:p14="http://schemas.microsoft.com/office/powerpoint/2010/main" val="258737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EA5-FF63-42F7-BADD-911FF6E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9765-C9FF-43D0-9B4C-022F8E35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../DD/DATA_DICTIONARY v02.pdf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7A4-CF7A-4502-ABA0-6195E8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4CD2-0073-4457-AD06-976977D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../ERD/erd.pdf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62B-AF25-4D83-B74E-294AE662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DATA-FLOW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1E-A487-449E-AF3E-B5471AB4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../DFD/Level_0_DFD.pdf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../DFD/Level_1_DFD.pdf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../DFD/Level_2_DFD.pdf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../DFD/Level_2.1_DFD.pdf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../DFD/Level_2.2_DFD.pdf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FE07-7C23-4CF0-8064-6F8B48C8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LayOUT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23313-AEB3-4701-83B9-823D30778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893" y="1793289"/>
            <a:ext cx="2421080" cy="4261281"/>
          </a:xfrm>
        </p:spPr>
      </p:pic>
    </p:spTree>
    <p:extLst>
      <p:ext uri="{BB962C8B-B14F-4D97-AF65-F5344CB8AC3E}">
        <p14:creationId xmlns:p14="http://schemas.microsoft.com/office/powerpoint/2010/main" val="254148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C1DF4-EC5E-4B87-9AA9-2A5551DAC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487" y="1331650"/>
            <a:ext cx="2350059" cy="4415161"/>
          </a:xfrm>
        </p:spPr>
      </p:pic>
    </p:spTree>
    <p:extLst>
      <p:ext uri="{BB962C8B-B14F-4D97-AF65-F5344CB8AC3E}">
        <p14:creationId xmlns:p14="http://schemas.microsoft.com/office/powerpoint/2010/main" val="374448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CC30E-94AB-4AFE-93DE-93AE74F7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306" y="1651247"/>
            <a:ext cx="2243527" cy="4139953"/>
          </a:xfrm>
        </p:spPr>
      </p:pic>
    </p:spTree>
    <p:extLst>
      <p:ext uri="{BB962C8B-B14F-4D97-AF65-F5344CB8AC3E}">
        <p14:creationId xmlns:p14="http://schemas.microsoft.com/office/powerpoint/2010/main" val="51089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26CFF-BDB4-400D-8E8B-0060DA21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306" y="1740023"/>
            <a:ext cx="2287915" cy="4051177"/>
          </a:xfrm>
        </p:spPr>
      </p:pic>
    </p:spTree>
    <p:extLst>
      <p:ext uri="{BB962C8B-B14F-4D97-AF65-F5344CB8AC3E}">
        <p14:creationId xmlns:p14="http://schemas.microsoft.com/office/powerpoint/2010/main" val="32545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932-CD52-4644-ABD5-F872609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71A6-A796-4377-B192-360C902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is the use of computer technology to create a simulated environment. Unlike traditional user interfaces, VR places the user inside an experience. Instead of viewing a screen in front of them, users are immersed and able to interact with 3D worlds.</a:t>
            </a:r>
          </a:p>
          <a:p>
            <a:r>
              <a:rPr lang="en-US" dirty="0"/>
              <a:t> By simulating as many senses as possible, such as vision, hearing, touch, the computer is transformed into a gatekeeper to this artificial world.</a:t>
            </a:r>
          </a:p>
        </p:txBody>
      </p:sp>
    </p:spTree>
    <p:extLst>
      <p:ext uri="{BB962C8B-B14F-4D97-AF65-F5344CB8AC3E}">
        <p14:creationId xmlns:p14="http://schemas.microsoft.com/office/powerpoint/2010/main" val="163463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905-8E95-4D75-820B-BCA7609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9D3-AEAC-4C0C-9282-03F6662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Any suggestions or questions? </a:t>
            </a:r>
          </a:p>
        </p:txBody>
      </p:sp>
    </p:spTree>
    <p:extLst>
      <p:ext uri="{BB962C8B-B14F-4D97-AF65-F5344CB8AC3E}">
        <p14:creationId xmlns:p14="http://schemas.microsoft.com/office/powerpoint/2010/main" val="4245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4EE-2AA3-4778-B1C7-E786987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What’s the difference Between Virtual Reality (VR) and Augmented Reality(AR)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740-7543-4F9B-B3BD-81CF4984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 technology</a:t>
            </a:r>
            <a:r>
              <a:rPr lang="en-US" dirty="0"/>
              <a:t> renders the 3D graphics as they would appear from the viewpoint of the camera, superimposing the computer-generated images over a user’s view of the real world. Such as the popular game Pokémon Go.</a:t>
            </a:r>
          </a:p>
          <a:p>
            <a:r>
              <a:rPr lang="en-US" dirty="0"/>
              <a:t>In </a:t>
            </a:r>
            <a:r>
              <a:rPr lang="en-US" b="1" dirty="0"/>
              <a:t>Virtual Reality</a:t>
            </a:r>
            <a:r>
              <a:rPr lang="en-US" dirty="0"/>
              <a:t>, the position of the user’s eyes are located within the simulated environment. If the user’s head turns, the graphics react accordingly VR technology creates a convincing, interactive world for the user. Such as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3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ABOUT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DREAM HOUSE VR is a android application that allows Interior designer to create and design models using objects in 3D space. It provides a dynamic environment for development of 3D models. It is Portable in the sense that after creating a model it can easily be shared and modified on other devices using the platform. Also the ability to create multiple models and work on them at same time is a feature that is not available on other existing products, And system provides overall a better user experience and easy usability for the laymen.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Existing systems are static and lack of availability.</a:t>
            </a:r>
          </a:p>
          <a:p>
            <a:r>
              <a:rPr lang="en-US" dirty="0"/>
              <a:t>For enhanced designing experience using Virtual Reality.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A2A-9956-4412-AA9E-CD94117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EXISITING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4016-6125-456C-A983-12D1652A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8264"/>
            <a:ext cx="9905999" cy="3541714"/>
          </a:xfrm>
        </p:spPr>
        <p:txBody>
          <a:bodyPr/>
          <a:lstStyle/>
          <a:p>
            <a:r>
              <a:rPr lang="en-US" dirty="0"/>
              <a:t>Planner 5D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Faults in existing systems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Multiple System.</a:t>
            </a:r>
          </a:p>
          <a:p>
            <a:r>
              <a:rPr lang="en-US" dirty="0"/>
              <a:t>Adding multiple floors it does not allow user to work simultaneously.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45884E-0D91-4C35-B1BA-CFD93961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38" y="2104006"/>
            <a:ext cx="6401272" cy="33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box&#10;&#10;Description generated with high confidence">
            <a:extLst>
              <a:ext uri="{FF2B5EF4-FFF2-40B4-BE49-F238E27FC236}">
                <a16:creationId xmlns:a16="http://schemas.microsoft.com/office/drawing/2014/main" id="{44F89391-A333-4BB8-A64F-E8D14B450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561" y="1929892"/>
            <a:ext cx="6307620" cy="3541712"/>
          </a:xfrm>
        </p:spPr>
      </p:pic>
    </p:spTree>
    <p:extLst>
      <p:ext uri="{BB962C8B-B14F-4D97-AF65-F5344CB8AC3E}">
        <p14:creationId xmlns:p14="http://schemas.microsoft.com/office/powerpoint/2010/main" val="166322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775</TotalTime>
  <Words>427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DREAM HOUSE VR</vt:lpstr>
      <vt:lpstr>WHAT IS VIRTUAL REALITY ?</vt:lpstr>
      <vt:lpstr>What’s the difference Between Virtual Reality (VR) and Augmented Reality(AR) ? </vt:lpstr>
      <vt:lpstr>ABOUT sYSTEM  </vt:lpstr>
      <vt:lpstr>Need OF System</vt:lpstr>
      <vt:lpstr>EXISITING SYSTEMS</vt:lpstr>
      <vt:lpstr>Faults in existing systems </vt:lpstr>
      <vt:lpstr>PowerPoint Presentation</vt:lpstr>
      <vt:lpstr>PowerPoint Presentation</vt:lpstr>
      <vt:lpstr>Solution  </vt:lpstr>
      <vt:lpstr>Modules </vt:lpstr>
      <vt:lpstr>FUNCTIONALITIES</vt:lpstr>
      <vt:lpstr>DATA DICTIONARY</vt:lpstr>
      <vt:lpstr>Entity-RELATIONSHIP DIAGRAM</vt:lpstr>
      <vt:lpstr>DATA-FLOW DIAGRAM</vt:lpstr>
      <vt:lpstr>Design LayOUT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80</cp:revision>
  <dcterms:created xsi:type="dcterms:W3CDTF">2017-08-26T11:44:05Z</dcterms:created>
  <dcterms:modified xsi:type="dcterms:W3CDTF">2017-10-09T16:30:57Z</dcterms:modified>
</cp:coreProperties>
</file>