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4" r:id="rId3"/>
    <p:sldId id="265" r:id="rId4"/>
    <p:sldId id="257" r:id="rId5"/>
    <p:sldId id="258" r:id="rId6"/>
    <p:sldId id="268" r:id="rId7"/>
    <p:sldId id="259" r:id="rId8"/>
    <p:sldId id="260" r:id="rId9"/>
    <p:sldId id="261" r:id="rId10"/>
    <p:sldId id="263" r:id="rId11"/>
    <p:sldId id="262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90094-EB90-428F-8DA0-C9B2CBB8A3E2}">
          <p14:sldIdLst>
            <p14:sldId id="256"/>
            <p14:sldId id="264"/>
            <p14:sldId id="265"/>
            <p14:sldId id="257"/>
            <p14:sldId id="258"/>
            <p14:sldId id="268"/>
            <p14:sldId id="259"/>
            <p14:sldId id="260"/>
            <p14:sldId id="261"/>
            <p14:sldId id="263"/>
            <p14:sldId id="262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6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TA_DICTIONARY%20v0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rd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ptic_technolo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75E-6E19-4A4E-A90E-59DC7899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34406"/>
          </a:xfrm>
        </p:spPr>
        <p:txBody>
          <a:bodyPr/>
          <a:lstStyle/>
          <a:p>
            <a:pPr algn="ctr"/>
            <a:r>
              <a:rPr lang="en-US" dirty="0"/>
              <a:t>3d House Modeling in </a:t>
            </a:r>
            <a:br>
              <a:rPr lang="en-US" dirty="0"/>
            </a:br>
            <a:r>
              <a:rPr lang="en-US" dirty="0"/>
              <a:t>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516B-B9EF-4685-9B56-A3EB7722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220" y="2987336"/>
            <a:ext cx="8791575" cy="3542190"/>
          </a:xfrm>
        </p:spPr>
        <p:txBody>
          <a:bodyPr/>
          <a:lstStyle/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Pathik shah -156330307104              Megh Thakkar -156330307116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Smith bhojak -156330307008           Bhavin Panchasara -156330307047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Kandarp Pandya  -156330307049    Kishan Patel - 156330307026</a:t>
            </a:r>
          </a:p>
        </p:txBody>
      </p:sp>
    </p:spTree>
    <p:extLst>
      <p:ext uri="{BB962C8B-B14F-4D97-AF65-F5344CB8AC3E}">
        <p14:creationId xmlns:p14="http://schemas.microsoft.com/office/powerpoint/2010/main" val="407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332-E48A-4D78-93DE-03FAF01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120-307E-411A-A856-5CFF9BBA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Provision for creating Dynamic Models.</a:t>
            </a:r>
          </a:p>
          <a:p>
            <a:r>
              <a:rPr lang="en-US" dirty="0"/>
              <a:t>Provision for viewing Models.</a:t>
            </a:r>
          </a:p>
          <a:p>
            <a:r>
              <a:rPr lang="en-US" dirty="0"/>
              <a:t>Provision for saving Models.</a:t>
            </a:r>
          </a:p>
          <a:p>
            <a:r>
              <a:rPr lang="en-US" dirty="0"/>
              <a:t>Providing Better Graphical User Interface.</a:t>
            </a:r>
          </a:p>
          <a:p>
            <a:r>
              <a:rPr lang="en-US" dirty="0"/>
              <a:t>Provision for sharing the architecture or models.</a:t>
            </a:r>
          </a:p>
          <a:p>
            <a:r>
              <a:rPr lang="en-US" dirty="0"/>
              <a:t>Provision for adding and altering 3D architecture.</a:t>
            </a:r>
          </a:p>
          <a:p>
            <a:r>
              <a:rPr lang="en-US" dirty="0"/>
              <a:t>Provision for creating multiple models at a time.</a:t>
            </a:r>
          </a:p>
        </p:txBody>
      </p:sp>
    </p:spTree>
    <p:extLst>
      <p:ext uri="{BB962C8B-B14F-4D97-AF65-F5344CB8AC3E}">
        <p14:creationId xmlns:p14="http://schemas.microsoft.com/office/powerpoint/2010/main" val="25873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EA5-FF63-42F7-BADD-911FF6E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9765-C9FF-43D0-9B4C-022F8E35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DATA_DICTIONARY v01.pdf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A7A4-CF7A-4502-ABA0-6195E8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4CD2-0073-4457-AD06-976977D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905-8E95-4D75-820B-BCA76090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89D3-AEAC-4C0C-9282-03F66620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1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Any suggestions or questions? </a:t>
            </a:r>
          </a:p>
        </p:txBody>
      </p:sp>
    </p:spTree>
    <p:extLst>
      <p:ext uri="{BB962C8B-B14F-4D97-AF65-F5344CB8AC3E}">
        <p14:creationId xmlns:p14="http://schemas.microsoft.com/office/powerpoint/2010/main" val="4245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932-CD52-4644-ABD5-F872609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VIRTUAL REALITY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71A6-A796-4377-B192-360C902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is the use of computer technology to create a simulated environment. Unlike traditional user interfaces, VR places the user inside an experience. Instead of viewing a screen in front of them, users are immersed and able to interact with 3D worlds.</a:t>
            </a:r>
          </a:p>
          <a:p>
            <a:r>
              <a:rPr lang="en-US" dirty="0"/>
              <a:t> By simulating as many senses as possible, such as vision, hearing, </a:t>
            </a:r>
            <a:r>
              <a:rPr lang="en-US" dirty="0">
                <a:hlinkClick r:id="rId2"/>
              </a:rPr>
              <a:t>touch</a:t>
            </a:r>
            <a:r>
              <a:rPr lang="en-US" dirty="0"/>
              <a:t>, the computer is transformed into a gatekeeper to this artificial world.</a:t>
            </a:r>
          </a:p>
        </p:txBody>
      </p:sp>
    </p:spTree>
    <p:extLst>
      <p:ext uri="{BB962C8B-B14F-4D97-AF65-F5344CB8AC3E}">
        <p14:creationId xmlns:p14="http://schemas.microsoft.com/office/powerpoint/2010/main" val="16346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4EE-2AA3-4778-B1C7-E786987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What’s the difference Between Virtual Reality (VR) and Augmented Reality(</a:t>
            </a: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AR)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7740-7543-4F9B-B3BD-81CF4984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 technology</a:t>
            </a:r>
            <a:r>
              <a:rPr lang="en-US" dirty="0"/>
              <a:t> renders the 3D graphics as they would appear from the viewpoint of the camera, superimposing the computer-generated images over a user’s view of the real world. Such as the popular game Pokémon Go.</a:t>
            </a:r>
          </a:p>
          <a:p>
            <a:r>
              <a:rPr lang="en-US" dirty="0"/>
              <a:t>In </a:t>
            </a:r>
            <a:r>
              <a:rPr lang="en-US" b="1" dirty="0"/>
              <a:t>Virtual Reality</a:t>
            </a:r>
            <a:r>
              <a:rPr lang="en-US" dirty="0"/>
              <a:t>, the position of the user’s eyes are located within the simulated environment. If the user’s head turns, the graphics react accordingly VR technology creates a convincing, interactive world for the user. Such as </a:t>
            </a:r>
            <a:r>
              <a:rPr lang="en-US"/>
              <a:t>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CE80-C981-4D7F-94B6-ABE7BA9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ABOUT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1506-4CD6-42F3-9D5E-7AE1EE4F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3D House Modeling in Virtual Reality (VR) is a android application that allows Interior designer to create and design models using objects in 3D space. It provides a dynamic environment for development of 3D models. It is Portable in the sense that after creating a model it can easily be shared and modified on other devices using the platform. Also the ability to create multiple models and work on them at same time is a feature that is not available on other existing products, And system provides overall a better user experience and easy usability for the laymen.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7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68-2C88-4834-B92F-53FB435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AE2-5B43-497D-873D-2393F6B3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Existing systems are static and lack of availability.</a:t>
            </a:r>
          </a:p>
          <a:p>
            <a:r>
              <a:rPr lang="en-US" dirty="0"/>
              <a:t>For enhanced designing experience using Virtual Reality.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A2A-9956-4412-AA9E-CD94117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EXISITING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4016-6125-456C-A983-12D1652A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GANESH HOUSING 360</a:t>
            </a:r>
          </a:p>
        </p:txBody>
      </p:sp>
    </p:spTree>
    <p:extLst>
      <p:ext uri="{BB962C8B-B14F-4D97-AF65-F5344CB8AC3E}">
        <p14:creationId xmlns:p14="http://schemas.microsoft.com/office/powerpoint/2010/main" val="32795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472-7376-4974-8021-655D54C5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Faults in existing systems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9C7-8111-4C3C-BD27-82706C5A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Static Architecture Environment.</a:t>
            </a:r>
          </a:p>
          <a:p>
            <a:r>
              <a:rPr lang="en-US" dirty="0"/>
              <a:t>Costly for Multiple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3F-2201-4870-BC85-4B520D3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Solution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9FC1-DA0D-4815-9093-9BADF449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Environment.</a:t>
            </a:r>
          </a:p>
          <a:p>
            <a:r>
              <a:rPr lang="en-US" dirty="0"/>
              <a:t>Enhanced User Experience.</a:t>
            </a:r>
          </a:p>
          <a:p>
            <a:r>
              <a:rPr lang="en-US" dirty="0"/>
              <a:t>Affordable in terms of multiple system development/design.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58C-E815-4A9E-AD7E-C231D64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Modules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AE6C-774C-4D06-A7A1-F2FBDE19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053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Providing complete 3D space for creating architecture.</a:t>
            </a:r>
          </a:p>
          <a:p>
            <a:r>
              <a:rPr lang="en-US" dirty="0"/>
              <a:t>Designing models using different objects.</a:t>
            </a:r>
          </a:p>
          <a:p>
            <a:r>
              <a:rPr lang="en-US" dirty="0"/>
              <a:t>Ability to save created 3D architecture.</a:t>
            </a:r>
          </a:p>
          <a:p>
            <a:r>
              <a:rPr lang="en-US" dirty="0"/>
              <a:t>Making 3D architecture portable to use in different system.</a:t>
            </a:r>
          </a:p>
          <a:p>
            <a:r>
              <a:rPr lang="en-US" dirty="0"/>
              <a:t>Provision for modifying and altering created 3D architecture.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623</TotalTime>
  <Words>370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3d House Modeling in  virtual reality</vt:lpstr>
      <vt:lpstr>WHAT IS VIRTUAL REALITY ?</vt:lpstr>
      <vt:lpstr>What’s the difference Between Virtual Reality (VR) and Augmented Reality(AR) ? </vt:lpstr>
      <vt:lpstr>ABOUT sYSTEM  </vt:lpstr>
      <vt:lpstr>Need OF System</vt:lpstr>
      <vt:lpstr>EXISITING SYSTEMS</vt:lpstr>
      <vt:lpstr>Faults in existing systems </vt:lpstr>
      <vt:lpstr>Solution  </vt:lpstr>
      <vt:lpstr>Modules </vt:lpstr>
      <vt:lpstr>FUNCTIONALITIES</vt:lpstr>
      <vt:lpstr>DATA DICTIONARY</vt:lpstr>
      <vt:lpstr>Entity-RELATIONSHIP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Pathik Shah</dc:creator>
  <cp:lastModifiedBy>Pathik Shah</cp:lastModifiedBy>
  <cp:revision>50</cp:revision>
  <dcterms:created xsi:type="dcterms:W3CDTF">2017-08-26T11:44:05Z</dcterms:created>
  <dcterms:modified xsi:type="dcterms:W3CDTF">2017-09-12T14:06:46Z</dcterms:modified>
</cp:coreProperties>
</file>