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D0CA-5117-5AA3-5752-CBA7D0EB8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50763-EF1B-F18E-581A-34BDE96F8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E1D0E-89AB-2224-85C6-86C75217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0C8-D023-4123-BF9F-E275382A7E64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CE8BE-1912-D1AA-B5E7-4FE9EC4E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0E9E-8F71-FBD5-F29E-43A02FDB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D5EF-6AE4-4C88-BB7C-350F7AE7E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8883-4F26-8622-45B9-D81DF95E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8E595-E483-2F46-44A5-C17215331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943DC-3FF7-5329-9052-30FFB815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0C8-D023-4123-BF9F-E275382A7E64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44BA-6B86-AF65-04E7-F38619F0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333EE-A536-E494-9412-2CE460CC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D5EF-6AE4-4C88-BB7C-350F7AE7E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9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E9543-67E6-1D41-E216-6A4D501FB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FA05F-8C30-9E0E-B86D-843499B63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8CE-8C83-3892-071B-44CAE8B4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0C8-D023-4123-BF9F-E275382A7E64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5257B-1439-9FB8-4D90-1F9657B0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862A-7369-4C17-47A5-84AEBFEB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D5EF-6AE4-4C88-BB7C-350F7AE7E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47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C31B-BFE0-3A3F-59CA-3E5468DF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FCC7-6DB5-EFF8-8988-7C2BF87B0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72BF-02F4-4B87-6F71-FF2FD4B7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0C8-D023-4123-BF9F-E275382A7E64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BCF7-B2FF-1C7B-B72B-F99FBB9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C8C2-BD9D-FEAC-ED49-B24B1DE9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D5EF-6AE4-4C88-BB7C-350F7AE7E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19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5873-B13C-5560-8686-89A2B305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5484D-B203-AFF0-3354-A4A1FFC0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DACE-9656-1B74-C1DA-266A446C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0C8-D023-4123-BF9F-E275382A7E64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EB31A-BF0F-EED3-7A8E-8C8F4311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A443-D6CB-470F-C1BB-373683EE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D5EF-6AE4-4C88-BB7C-350F7AE7E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1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F870-6823-D58F-6B01-F6356E86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3021-2AFB-F934-D1F4-86AC60ECC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9D78A-81EA-3D48-78FE-F42C21876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560E3-ACCA-F216-C722-9BC5276F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0C8-D023-4123-BF9F-E275382A7E64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BDD6-5465-454E-B0B6-AED95E69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6933-508A-4815-0CE6-EC3E92B3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D5EF-6AE4-4C88-BB7C-350F7AE7E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71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C52A-A2D9-6ABF-DF4F-EBDEF161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63259-0602-791B-0B09-AF9E3ECB9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3CDD1-1B02-2815-80D4-9EF405D56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95EF4-8392-E684-862C-AFB8BC6EE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EA311-F9B4-0FB3-B45B-A0ACC6F82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5F7BD-3912-B2B5-33B2-4CF05E4A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0C8-D023-4123-BF9F-E275382A7E64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11288-BF56-2E8B-C0C8-72CC9DCF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BEE98-B56F-6FF5-F10D-09D51304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D5EF-6AE4-4C88-BB7C-350F7AE7E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3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8371-F9B5-724B-6D37-61B682E5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56D64-24D5-5351-6D1F-AC5F98F9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0C8-D023-4123-BF9F-E275382A7E64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E86C9-7FE6-CA88-B2EE-3808160A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BC217-98B7-26AD-4899-CD4D1A18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D5EF-6AE4-4C88-BB7C-350F7AE7E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0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E9C60-5110-826F-1338-1EC6EEEA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0C8-D023-4123-BF9F-E275382A7E64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25A02-445D-050D-E05F-45EBD483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8CBE0-C823-ED39-0DB6-995E119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D5EF-6AE4-4C88-BB7C-350F7AE7E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8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A886-710A-F1F0-9C5E-08B5EB68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CDE8-3EB5-CBDD-4654-404EF417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62C43-273E-3879-3F9E-56A355807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99B3E-4130-FAF8-B93B-3237B3D7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0C8-D023-4123-BF9F-E275382A7E64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345A5-FC03-E642-BFA2-E6BB4240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23F52-9CE6-EFE5-B6FF-F22DA7AA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D5EF-6AE4-4C88-BB7C-350F7AE7E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D91E-7375-3500-6EDB-F1E4B837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9981F-F5B4-C893-93CD-C18466FA8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C5002-2C87-4A97-1B92-EFF27DCA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960A8-A43F-64A2-1F1A-DB2BF03F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F0C8-D023-4123-BF9F-E275382A7E64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3072A-5033-2349-40DD-480692BE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DFCFD-1A83-944C-4748-504FFBDB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5D5EF-6AE4-4C88-BB7C-350F7AE7E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25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8F5D9-E15B-6338-080E-027DF5B4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0248-3973-772D-A72E-6871EAA6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46281-193E-A833-1710-23AEAB201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F0C8-D023-4123-BF9F-E275382A7E64}" type="datetimeFigureOut">
              <a:rPr lang="en-GB" smtClean="0"/>
              <a:t>07/08/2022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F7904-1720-A87D-397E-F95A3488B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EDF5-284E-2BDF-1E9B-82C4002B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D5EF-6AE4-4C88-BB7C-350F7AE7E7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3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DCA73-8CB6-5F6C-5490-2214385C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11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These graphics are rather experimental. The goal was to hopefully create something original, which perhaps is seen less often, but would visually highlight better ranked treatments.</a:t>
            </a:r>
          </a:p>
          <a:p>
            <a:r>
              <a:rPr lang="en-GB" dirty="0"/>
              <a:t>The first two present treatments on lines from 1 on the left to 12 on the right. Probabilities are shown on a continuous scale, ranging from zero in white to one in red. </a:t>
            </a:r>
          </a:p>
          <a:p>
            <a:pPr lvl="1"/>
            <a:r>
              <a:rPr lang="en-GB" dirty="0"/>
              <a:t>The left hand graphic shows probabilities at each rank with more colour intensity to the left implying a more highly ranked treatment. </a:t>
            </a:r>
          </a:p>
          <a:p>
            <a:pPr lvl="1"/>
            <a:r>
              <a:rPr lang="en-GB" dirty="0"/>
              <a:t>The right </a:t>
            </a:r>
            <a:r>
              <a:rPr lang="en-GB"/>
              <a:t>hand graphic instead presents </a:t>
            </a:r>
            <a:r>
              <a:rPr lang="en-GB" dirty="0"/>
              <a:t>cumulative probability. So the more colour in the line, the better the treatment.</a:t>
            </a:r>
          </a:p>
          <a:p>
            <a:r>
              <a:rPr lang="en-GB" dirty="0"/>
              <a:t>The second two present the same, but with circles rather than lines, with 1 in the middle and 12 on the outside.</a:t>
            </a:r>
          </a:p>
        </p:txBody>
      </p:sp>
    </p:spTree>
    <p:extLst>
      <p:ext uri="{BB962C8B-B14F-4D97-AF65-F5344CB8AC3E}">
        <p14:creationId xmlns:p14="http://schemas.microsoft.com/office/powerpoint/2010/main" val="377095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218C4E8-73E1-7C55-A133-16AF00A58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7" y="1143000"/>
            <a:ext cx="4572000" cy="4572000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63BA05AD-B7EE-D9C0-D958-3CE014B87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010542F8-EE34-EE28-E175-1DCF6E5A7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89" y="1077686"/>
            <a:ext cx="4572000" cy="4572000"/>
          </a:xfrm>
          <a:prstGeom prst="rect">
            <a:avLst/>
          </a:prstGeom>
        </p:spPr>
      </p:pic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66987528-CDAB-5376-C85C-80B912FA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13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3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136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Tymms</dc:creator>
  <cp:lastModifiedBy>Santosh Tymms</cp:lastModifiedBy>
  <cp:revision>12</cp:revision>
  <dcterms:created xsi:type="dcterms:W3CDTF">2022-08-07T16:12:03Z</dcterms:created>
  <dcterms:modified xsi:type="dcterms:W3CDTF">2022-08-08T06:08:53Z</dcterms:modified>
</cp:coreProperties>
</file>