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16" r:id="rId4"/>
    <p:sldMasterId id="2147483864" r:id="rId5"/>
  </p:sldMasterIdLst>
  <p:notesMasterIdLst>
    <p:notesMasterId r:id="rId13"/>
  </p:notesMasterIdLst>
  <p:handoutMasterIdLst>
    <p:handoutMasterId r:id="rId14"/>
  </p:handoutMasterIdLst>
  <p:sldIdLst>
    <p:sldId id="2147477491" r:id="rId6"/>
    <p:sldId id="2147477488" r:id="rId7"/>
    <p:sldId id="2147477492" r:id="rId8"/>
    <p:sldId id="2147477493" r:id="rId9"/>
    <p:sldId id="2147477494" r:id="rId10"/>
    <p:sldId id="2147477495" r:id="rId11"/>
    <p:sldId id="2147477496" r:id="rId12"/>
  </p:sldIdLst>
  <p:sldSz cx="18288000" cy="10287000"/>
  <p:notesSz cx="6858000" cy="9144000"/>
  <p:embeddedFontLst>
    <p:embeddedFont>
      <p:font typeface="Anova Bold" panose="020B0604020202020204" charset="0"/>
      <p:bold r:id="rId15"/>
      <p:italic r:id="rId16"/>
      <p:boldItalic r:id="rId17"/>
    </p:embeddedFont>
    <p:embeddedFont>
      <p:font typeface="Anova Light" panose="020B0604020202020204" charset="0"/>
      <p:regular r:id="rId18"/>
      <p:italic r:id="rId19"/>
    </p:embeddedFont>
    <p:embeddedFont>
      <p:font typeface="Calibri" panose="020F0502020204030204" pitchFamily="34" charset="0"/>
      <p:regular r:id="rId20"/>
      <p:bold r:id="rId21"/>
      <p:italic r:id="rId22"/>
      <p:boldItalic r:id="rId23"/>
    </p:embeddedFont>
  </p:embeddedFontLst>
  <p:custDataLst>
    <p:tags r:id="rId24"/>
  </p:custDataLst>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MOMS-PI Microbiome" id="{E9C3829F-2C56-4915-AA34-5F93EE359221}">
          <p14:sldIdLst>
            <p14:sldId id="2147477491"/>
            <p14:sldId id="2147477488"/>
            <p14:sldId id="2147477492"/>
            <p14:sldId id="2147477493"/>
            <p14:sldId id="2147477494"/>
            <p14:sldId id="2147477495"/>
            <p14:sldId id="21474774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708D14-BD54-920F-18BB-8395E60AE589}" name="Alice McClure" initials="AM" userId="S::alice.mcclure@sas.com::6210c489-566a-4639-8da1-84bcfd842f43" providerId="AD"/>
  <p188:author id="{6DFEA739-C4EE-3CDE-94E6-A95954A908DE}" name="Tine Haaber" initials="TH" userId="S::Tine.Haaber@SAS.COM::b28dffea-6139-4081-9090-e82e8f84374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64D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7C8EE-F2E6-441A-A22B-832650310373}" v="2" dt="2024-03-06T05:30:34.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04" autoAdjust="0"/>
  </p:normalViewPr>
  <p:slideViewPr>
    <p:cSldViewPr snapToGrid="0">
      <p:cViewPr>
        <p:scale>
          <a:sx n="64" d="100"/>
          <a:sy n="64" d="100"/>
        </p:scale>
        <p:origin x="660" y="21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font" Target="fonts/font5.fntdata"/><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Gardner" userId="S::sam.gardner@jmp.com::590d9c86-ebae-477b-81e3-880afda7fa13" providerId="AD" clId="Web-{909ECC9A-4478-432D-829E-8430DC8BF6BB}"/>
    <pc:docChg chg="modSld">
      <pc:chgData name="Sam Gardner" userId="S::sam.gardner@jmp.com::590d9c86-ebae-477b-81e3-880afda7fa13" providerId="AD" clId="Web-{909ECC9A-4478-432D-829E-8430DC8BF6BB}" dt="2024-02-15T18:23:56.932" v="107" actId="20577"/>
      <pc:docMkLst>
        <pc:docMk/>
      </pc:docMkLst>
      <pc:sldChg chg="modSp">
        <pc:chgData name="Sam Gardner" userId="S::sam.gardner@jmp.com::590d9c86-ebae-477b-81e3-880afda7fa13" providerId="AD" clId="Web-{909ECC9A-4478-432D-829E-8430DC8BF6BB}" dt="2024-02-15T18:23:56.932" v="107" actId="20577"/>
        <pc:sldMkLst>
          <pc:docMk/>
          <pc:sldMk cId="3788133363" sldId="266"/>
        </pc:sldMkLst>
        <pc:spChg chg="mod">
          <ac:chgData name="Sam Gardner" userId="S::sam.gardner@jmp.com::590d9c86-ebae-477b-81e3-880afda7fa13" providerId="AD" clId="Web-{909ECC9A-4478-432D-829E-8430DC8BF6BB}" dt="2024-02-15T18:23:56.932" v="107" actId="20577"/>
          <ac:spMkLst>
            <pc:docMk/>
            <pc:sldMk cId="3788133363" sldId="266"/>
            <ac:spMk id="3" creationId="{94F8AC91-D47C-4146-A971-019546EE38E4}"/>
          </ac:spMkLst>
        </pc:spChg>
      </pc:sldChg>
    </pc:docChg>
  </pc:docChgLst>
  <pc:docChgLst>
    <pc:chgData name="Mia Stephens" userId="S::mia.stephens@jmp.com::366ce864-de2c-425d-8638-0ec58048f679" providerId="AD" clId="Web-{6D7B3D5B-6D73-769A-DD9B-930478AD408E}"/>
    <pc:docChg chg="modSld">
      <pc:chgData name="Mia Stephens" userId="S::mia.stephens@jmp.com::366ce864-de2c-425d-8638-0ec58048f679" providerId="AD" clId="Web-{6D7B3D5B-6D73-769A-DD9B-930478AD408E}" dt="2024-01-24T19:42:12.649" v="109" actId="20577"/>
      <pc:docMkLst>
        <pc:docMk/>
      </pc:docMkLst>
      <pc:sldChg chg="modSp">
        <pc:chgData name="Mia Stephens" userId="S::mia.stephens@jmp.com::366ce864-de2c-425d-8638-0ec58048f679" providerId="AD" clId="Web-{6D7B3D5B-6D73-769A-DD9B-930478AD408E}" dt="2024-01-24T19:42:12.649" v="109" actId="20577"/>
        <pc:sldMkLst>
          <pc:docMk/>
          <pc:sldMk cId="2470020902" sldId="273"/>
        </pc:sldMkLst>
        <pc:spChg chg="mod">
          <ac:chgData name="Mia Stephens" userId="S::mia.stephens@jmp.com::366ce864-de2c-425d-8638-0ec58048f679" providerId="AD" clId="Web-{6D7B3D5B-6D73-769A-DD9B-930478AD408E}" dt="2024-01-24T18:57:19.688" v="4" actId="20577"/>
          <ac:spMkLst>
            <pc:docMk/>
            <pc:sldMk cId="2470020902" sldId="273"/>
            <ac:spMk id="3" creationId="{5B215012-136F-2440-C0DA-07D227CECDF5}"/>
          </ac:spMkLst>
        </pc:spChg>
        <pc:spChg chg="mod">
          <ac:chgData name="Mia Stephens" userId="S::mia.stephens@jmp.com::366ce864-de2c-425d-8638-0ec58048f679" providerId="AD" clId="Web-{6D7B3D5B-6D73-769A-DD9B-930478AD408E}" dt="2024-01-24T19:42:12.649" v="109" actId="20577"/>
          <ac:spMkLst>
            <pc:docMk/>
            <pc:sldMk cId="2470020902" sldId="273"/>
            <ac:spMk id="4" creationId="{6A5E110A-BC01-DBA5-9DFA-26E00E26CB3F}"/>
          </ac:spMkLst>
        </pc:spChg>
        <pc:spChg chg="mod">
          <ac:chgData name="Mia Stephens" userId="S::mia.stephens@jmp.com::366ce864-de2c-425d-8638-0ec58048f679" providerId="AD" clId="Web-{6D7B3D5B-6D73-769A-DD9B-930478AD408E}" dt="2024-01-24T19:38:14.284" v="74" actId="1076"/>
          <ac:spMkLst>
            <pc:docMk/>
            <pc:sldMk cId="2470020902" sldId="273"/>
            <ac:spMk id="7" creationId="{3C12C452-1A86-E122-867A-D1BF7F95273A}"/>
          </ac:spMkLst>
        </pc:spChg>
      </pc:sldChg>
      <pc:sldChg chg="modSp modNotes">
        <pc:chgData name="Mia Stephens" userId="S::mia.stephens@jmp.com::366ce864-de2c-425d-8638-0ec58048f679" providerId="AD" clId="Web-{6D7B3D5B-6D73-769A-DD9B-930478AD408E}" dt="2024-01-24T19:41:20.523" v="105" actId="20577"/>
        <pc:sldMkLst>
          <pc:docMk/>
          <pc:sldMk cId="1125426825" sldId="2147477485"/>
        </pc:sldMkLst>
        <pc:spChg chg="mod">
          <ac:chgData name="Mia Stephens" userId="S::mia.stephens@jmp.com::366ce864-de2c-425d-8638-0ec58048f679" providerId="AD" clId="Web-{6D7B3D5B-6D73-769A-DD9B-930478AD408E}" dt="2024-01-24T19:38:20.878" v="75" actId="1076"/>
          <ac:spMkLst>
            <pc:docMk/>
            <pc:sldMk cId="1125426825" sldId="2147477485"/>
            <ac:spMk id="2" creationId="{A1E0F5AC-898C-8DED-6ACE-68E331298D82}"/>
          </ac:spMkLst>
        </pc:spChg>
        <pc:spChg chg="mod">
          <ac:chgData name="Mia Stephens" userId="S::mia.stephens@jmp.com::366ce864-de2c-425d-8638-0ec58048f679" providerId="AD" clId="Web-{6D7B3D5B-6D73-769A-DD9B-930478AD408E}" dt="2024-01-24T18:56:56.765" v="1" actId="20577"/>
          <ac:spMkLst>
            <pc:docMk/>
            <pc:sldMk cId="1125426825" sldId="2147477485"/>
            <ac:spMk id="3" creationId="{5B215012-136F-2440-C0DA-07D227CECDF5}"/>
          </ac:spMkLst>
        </pc:spChg>
        <pc:spChg chg="mod">
          <ac:chgData name="Mia Stephens" userId="S::mia.stephens@jmp.com::366ce864-de2c-425d-8638-0ec58048f679" providerId="AD" clId="Web-{6D7B3D5B-6D73-769A-DD9B-930478AD408E}" dt="2024-01-24T19:41:20.523" v="105" actId="20577"/>
          <ac:spMkLst>
            <pc:docMk/>
            <pc:sldMk cId="1125426825" sldId="2147477485"/>
            <ac:spMk id="5" creationId="{CC344520-69BF-B0B0-8A90-E0428BE683AA}"/>
          </ac:spMkLst>
        </pc:spChg>
      </pc:sldChg>
    </pc:docChg>
  </pc:docChgLst>
  <pc:docChgLst>
    <pc:chgData name="Mia Stephens" userId="366ce864-de2c-425d-8638-0ec58048f679" providerId="ADAL" clId="{6DFCCDA4-D9FB-7C4C-A73C-1ADA78D16B89}"/>
    <pc:docChg chg="modSld">
      <pc:chgData name="Mia Stephens" userId="366ce864-de2c-425d-8638-0ec58048f679" providerId="ADAL" clId="{6DFCCDA4-D9FB-7C4C-A73C-1ADA78D16B89}" dt="2024-01-22T19:12:27.634" v="1" actId="20577"/>
      <pc:docMkLst>
        <pc:docMk/>
      </pc:docMkLst>
      <pc:sldChg chg="modNotesTx">
        <pc:chgData name="Mia Stephens" userId="366ce864-de2c-425d-8638-0ec58048f679" providerId="ADAL" clId="{6DFCCDA4-D9FB-7C4C-A73C-1ADA78D16B89}" dt="2024-01-22T19:12:27.634" v="1" actId="20577"/>
        <pc:sldMkLst>
          <pc:docMk/>
          <pc:sldMk cId="2470020902" sldId="273"/>
        </pc:sldMkLst>
      </pc:sldChg>
    </pc:docChg>
  </pc:docChgLst>
  <pc:docChgLst>
    <pc:chgData name="Jianfeng Ding" userId="S::jianfeng.ding@jmp.com::a815ade9-27e3-43ee-b53d-09667851e3b4" providerId="AD" clId="Web-{1574C488-2374-43FE-A3DB-85F22BF987C8}"/>
    <pc:docChg chg="modSld">
      <pc:chgData name="Jianfeng Ding" userId="S::jianfeng.ding@jmp.com::a815ade9-27e3-43ee-b53d-09667851e3b4" providerId="AD" clId="Web-{1574C488-2374-43FE-A3DB-85F22BF987C8}" dt="2024-02-16T17:34:19.846" v="1" actId="20577"/>
      <pc:docMkLst>
        <pc:docMk/>
      </pc:docMkLst>
      <pc:sldChg chg="modSp">
        <pc:chgData name="Jianfeng Ding" userId="S::jianfeng.ding@jmp.com::a815ade9-27e3-43ee-b53d-09667851e3b4" providerId="AD" clId="Web-{1574C488-2374-43FE-A3DB-85F22BF987C8}" dt="2024-02-16T17:34:19.846" v="1" actId="20577"/>
        <pc:sldMkLst>
          <pc:docMk/>
          <pc:sldMk cId="1018063545" sldId="2147477437"/>
        </pc:sldMkLst>
        <pc:spChg chg="mod">
          <ac:chgData name="Jianfeng Ding" userId="S::jianfeng.ding@jmp.com::a815ade9-27e3-43ee-b53d-09667851e3b4" providerId="AD" clId="Web-{1574C488-2374-43FE-A3DB-85F22BF987C8}" dt="2024-02-16T17:34:19.846" v="1" actId="20577"/>
          <ac:spMkLst>
            <pc:docMk/>
            <pc:sldMk cId="1018063545" sldId="2147477437"/>
            <ac:spMk id="2" creationId="{9F9C130C-E8DA-9CD8-8074-8E6B03398247}"/>
          </ac:spMkLst>
        </pc:spChg>
      </pc:sldChg>
    </pc:docChg>
  </pc:docChgLst>
  <pc:docChgLst>
    <pc:chgData name="Russ Wolfinger" userId="52e39be0-2345-47e5-8f61-4069153ffd6a" providerId="ADAL" clId="{B107C8EE-F2E6-441A-A22B-832650310373}"/>
    <pc:docChg chg="custSel addSld delSld modSld sldOrd delSection modSection">
      <pc:chgData name="Russ Wolfinger" userId="52e39be0-2345-47e5-8f61-4069153ffd6a" providerId="ADAL" clId="{B107C8EE-F2E6-441A-A22B-832650310373}" dt="2024-03-06T08:09:44.870" v="180" actId="22"/>
      <pc:docMkLst>
        <pc:docMk/>
      </pc:docMkLst>
      <pc:sldChg chg="del">
        <pc:chgData name="Russ Wolfinger" userId="52e39be0-2345-47e5-8f61-4069153ffd6a" providerId="ADAL" clId="{B107C8EE-F2E6-441A-A22B-832650310373}" dt="2024-03-06T05:31:17.254" v="161" actId="47"/>
        <pc:sldMkLst>
          <pc:docMk/>
          <pc:sldMk cId="3949566205" sldId="2147477486"/>
        </pc:sldMkLst>
      </pc:sldChg>
      <pc:sldChg chg="del">
        <pc:chgData name="Russ Wolfinger" userId="52e39be0-2345-47e5-8f61-4069153ffd6a" providerId="ADAL" clId="{B107C8EE-F2E6-441A-A22B-832650310373}" dt="2024-03-06T05:31:17.254" v="161" actId="47"/>
        <pc:sldMkLst>
          <pc:docMk/>
          <pc:sldMk cId="768806015" sldId="2147477487"/>
        </pc:sldMkLst>
      </pc:sldChg>
      <pc:sldChg chg="addSp delSp modSp mod ord delAnim">
        <pc:chgData name="Russ Wolfinger" userId="52e39be0-2345-47e5-8f61-4069153ffd6a" providerId="ADAL" clId="{B107C8EE-F2E6-441A-A22B-832650310373}" dt="2024-03-06T05:31:07.431" v="160" actId="478"/>
        <pc:sldMkLst>
          <pc:docMk/>
          <pc:sldMk cId="1020420924" sldId="2147477488"/>
        </pc:sldMkLst>
        <pc:spChg chg="del">
          <ac:chgData name="Russ Wolfinger" userId="52e39be0-2345-47e5-8f61-4069153ffd6a" providerId="ADAL" clId="{B107C8EE-F2E6-441A-A22B-832650310373}" dt="2024-03-06T05:30:27.550" v="148" actId="478"/>
          <ac:spMkLst>
            <pc:docMk/>
            <pc:sldMk cId="1020420924" sldId="2147477488"/>
            <ac:spMk id="2" creationId="{683C0766-F335-E73B-87F5-D67E87F0A0B2}"/>
          </ac:spMkLst>
        </pc:spChg>
        <pc:spChg chg="del mod">
          <ac:chgData name="Russ Wolfinger" userId="52e39be0-2345-47e5-8f61-4069153ffd6a" providerId="ADAL" clId="{B107C8EE-F2E6-441A-A22B-832650310373}" dt="2024-03-06T05:30:36.431" v="152" actId="478"/>
          <ac:spMkLst>
            <pc:docMk/>
            <pc:sldMk cId="1020420924" sldId="2147477488"/>
            <ac:spMk id="4" creationId="{65D7CDFA-9EE6-FE2D-6E87-467731EAFFF5}"/>
          </ac:spMkLst>
        </pc:spChg>
        <pc:spChg chg="add del mod">
          <ac:chgData name="Russ Wolfinger" userId="52e39be0-2345-47e5-8f61-4069153ffd6a" providerId="ADAL" clId="{B107C8EE-F2E6-441A-A22B-832650310373}" dt="2024-03-06T05:31:07.431" v="160" actId="478"/>
          <ac:spMkLst>
            <pc:docMk/>
            <pc:sldMk cId="1020420924" sldId="2147477488"/>
            <ac:spMk id="6" creationId="{2C56D0DB-EC4A-9EF7-D7E4-3DAF587B06BD}"/>
          </ac:spMkLst>
        </pc:spChg>
        <pc:spChg chg="del mod">
          <ac:chgData name="Russ Wolfinger" userId="52e39be0-2345-47e5-8f61-4069153ffd6a" providerId="ADAL" clId="{B107C8EE-F2E6-441A-A22B-832650310373}" dt="2024-03-06T05:30:33.240" v="150" actId="478"/>
          <ac:spMkLst>
            <pc:docMk/>
            <pc:sldMk cId="1020420924" sldId="2147477488"/>
            <ac:spMk id="7" creationId="{0EA2AB1D-9443-78D5-5B40-8C64202C010B}"/>
          </ac:spMkLst>
        </pc:spChg>
        <pc:picChg chg="del">
          <ac:chgData name="Russ Wolfinger" userId="52e39be0-2345-47e5-8f61-4069153ffd6a" providerId="ADAL" clId="{B107C8EE-F2E6-441A-A22B-832650310373}" dt="2024-03-06T05:30:40.411" v="155" actId="478"/>
          <ac:picMkLst>
            <pc:docMk/>
            <pc:sldMk cId="1020420924" sldId="2147477488"/>
            <ac:picMk id="3" creationId="{EB08656F-23F1-093C-1358-9C0164338F69}"/>
          </ac:picMkLst>
        </pc:picChg>
        <pc:picChg chg="del">
          <ac:chgData name="Russ Wolfinger" userId="52e39be0-2345-47e5-8f61-4069153ffd6a" providerId="ADAL" clId="{B107C8EE-F2E6-441A-A22B-832650310373}" dt="2024-03-06T05:30:37.708" v="153" actId="478"/>
          <ac:picMkLst>
            <pc:docMk/>
            <pc:sldMk cId="1020420924" sldId="2147477488"/>
            <ac:picMk id="8" creationId="{F78E912A-C570-77BC-E0AA-C2DE19A33BF1}"/>
          </ac:picMkLst>
        </pc:picChg>
        <pc:picChg chg="del">
          <ac:chgData name="Russ Wolfinger" userId="52e39be0-2345-47e5-8f61-4069153ffd6a" providerId="ADAL" clId="{B107C8EE-F2E6-441A-A22B-832650310373}" dt="2024-03-06T05:30:39.170" v="154" actId="478"/>
          <ac:picMkLst>
            <pc:docMk/>
            <pc:sldMk cId="1020420924" sldId="2147477488"/>
            <ac:picMk id="9" creationId="{3481C2EA-A713-8CAB-97F3-F242090F904D}"/>
          </ac:picMkLst>
        </pc:picChg>
        <pc:picChg chg="add mod">
          <ac:chgData name="Russ Wolfinger" userId="52e39be0-2345-47e5-8f61-4069153ffd6a" providerId="ADAL" clId="{B107C8EE-F2E6-441A-A22B-832650310373}" dt="2024-03-06T05:31:03.423" v="159" actId="1076"/>
          <ac:picMkLst>
            <pc:docMk/>
            <pc:sldMk cId="1020420924" sldId="2147477488"/>
            <ac:picMk id="11" creationId="{7EE59782-2354-A911-AA52-00ABE126E1A9}"/>
          </ac:picMkLst>
        </pc:picChg>
      </pc:sldChg>
      <pc:sldChg chg="del">
        <pc:chgData name="Russ Wolfinger" userId="52e39be0-2345-47e5-8f61-4069153ffd6a" providerId="ADAL" clId="{B107C8EE-F2E6-441A-A22B-832650310373}" dt="2024-03-06T05:31:17.254" v="161" actId="47"/>
        <pc:sldMkLst>
          <pc:docMk/>
          <pc:sldMk cId="2077966628" sldId="2147477489"/>
        </pc:sldMkLst>
      </pc:sldChg>
      <pc:sldChg chg="del">
        <pc:chgData name="Russ Wolfinger" userId="52e39be0-2345-47e5-8f61-4069153ffd6a" providerId="ADAL" clId="{B107C8EE-F2E6-441A-A22B-832650310373}" dt="2024-03-06T05:31:17.254" v="161" actId="47"/>
        <pc:sldMkLst>
          <pc:docMk/>
          <pc:sldMk cId="3771026615" sldId="2147477490"/>
        </pc:sldMkLst>
      </pc:sldChg>
      <pc:sldChg chg="delSp modSp mod">
        <pc:chgData name="Russ Wolfinger" userId="52e39be0-2345-47e5-8f61-4069153ffd6a" providerId="ADAL" clId="{B107C8EE-F2E6-441A-A22B-832650310373}" dt="2024-03-06T05:29:59.854" v="145" actId="478"/>
        <pc:sldMkLst>
          <pc:docMk/>
          <pc:sldMk cId="884815155" sldId="2147477491"/>
        </pc:sldMkLst>
        <pc:spChg chg="mod">
          <ac:chgData name="Russ Wolfinger" userId="52e39be0-2345-47e5-8f61-4069153ffd6a" providerId="ADAL" clId="{B107C8EE-F2E6-441A-A22B-832650310373}" dt="2024-03-06T05:29:57.095" v="144" actId="1076"/>
          <ac:spMkLst>
            <pc:docMk/>
            <pc:sldMk cId="884815155" sldId="2147477491"/>
            <ac:spMk id="2" creationId="{DF0DD51C-051B-5E3A-8CE1-3777429026AB}"/>
          </ac:spMkLst>
        </pc:spChg>
        <pc:picChg chg="del">
          <ac:chgData name="Russ Wolfinger" userId="52e39be0-2345-47e5-8f61-4069153ffd6a" providerId="ADAL" clId="{B107C8EE-F2E6-441A-A22B-832650310373}" dt="2024-03-06T05:29:59.854" v="145" actId="478"/>
          <ac:picMkLst>
            <pc:docMk/>
            <pc:sldMk cId="884815155" sldId="2147477491"/>
            <ac:picMk id="3" creationId="{FB45CC3F-B21D-FDD5-8452-7905DB1CAB4D}"/>
          </ac:picMkLst>
        </pc:picChg>
        <pc:picChg chg="del">
          <ac:chgData name="Russ Wolfinger" userId="52e39be0-2345-47e5-8f61-4069153ffd6a" providerId="ADAL" clId="{B107C8EE-F2E6-441A-A22B-832650310373}" dt="2024-03-06T05:28:27.685" v="0" actId="478"/>
          <ac:picMkLst>
            <pc:docMk/>
            <pc:sldMk cId="884815155" sldId="2147477491"/>
            <ac:picMk id="4" creationId="{303F7BD0-DD7F-93F5-BD7A-F1A551192B00}"/>
          </ac:picMkLst>
        </pc:picChg>
      </pc:sldChg>
      <pc:sldChg chg="del">
        <pc:chgData name="Russ Wolfinger" userId="52e39be0-2345-47e5-8f61-4069153ffd6a" providerId="ADAL" clId="{B107C8EE-F2E6-441A-A22B-832650310373}" dt="2024-03-06T05:31:17.254" v="161" actId="47"/>
        <pc:sldMkLst>
          <pc:docMk/>
          <pc:sldMk cId="1700825655" sldId="2147477492"/>
        </pc:sldMkLst>
      </pc:sldChg>
      <pc:sldChg chg="addSp delSp modSp add mod">
        <pc:chgData name="Russ Wolfinger" userId="52e39be0-2345-47e5-8f61-4069153ffd6a" providerId="ADAL" clId="{B107C8EE-F2E6-441A-A22B-832650310373}" dt="2024-03-06T05:33:52.429" v="171" actId="1076"/>
        <pc:sldMkLst>
          <pc:docMk/>
          <pc:sldMk cId="2690004178" sldId="2147477492"/>
        </pc:sldMkLst>
        <pc:picChg chg="add mod">
          <ac:chgData name="Russ Wolfinger" userId="52e39be0-2345-47e5-8f61-4069153ffd6a" providerId="ADAL" clId="{B107C8EE-F2E6-441A-A22B-832650310373}" dt="2024-03-06T05:33:52.429" v="171" actId="1076"/>
          <ac:picMkLst>
            <pc:docMk/>
            <pc:sldMk cId="2690004178" sldId="2147477492"/>
            <ac:picMk id="3" creationId="{96333820-94F8-BBFD-F1C2-D95157DDD85C}"/>
          </ac:picMkLst>
        </pc:picChg>
        <pc:picChg chg="del">
          <ac:chgData name="Russ Wolfinger" userId="52e39be0-2345-47e5-8f61-4069153ffd6a" providerId="ADAL" clId="{B107C8EE-F2E6-441A-A22B-832650310373}" dt="2024-03-06T05:32:27.992" v="163" actId="478"/>
          <ac:picMkLst>
            <pc:docMk/>
            <pc:sldMk cId="2690004178" sldId="2147477492"/>
            <ac:picMk id="11" creationId="{7EE59782-2354-A911-AA52-00ABE126E1A9}"/>
          </ac:picMkLst>
        </pc:picChg>
      </pc:sldChg>
      <pc:sldChg chg="del">
        <pc:chgData name="Russ Wolfinger" userId="52e39be0-2345-47e5-8f61-4069153ffd6a" providerId="ADAL" clId="{B107C8EE-F2E6-441A-A22B-832650310373}" dt="2024-03-06T05:31:17.254" v="161" actId="47"/>
        <pc:sldMkLst>
          <pc:docMk/>
          <pc:sldMk cId="2387994161" sldId="2147477493"/>
        </pc:sldMkLst>
      </pc:sldChg>
      <pc:sldChg chg="addSp delSp modSp add mod">
        <pc:chgData name="Russ Wolfinger" userId="52e39be0-2345-47e5-8f61-4069153ffd6a" providerId="ADAL" clId="{B107C8EE-F2E6-441A-A22B-832650310373}" dt="2024-03-06T05:36:43.695" v="177" actId="1076"/>
        <pc:sldMkLst>
          <pc:docMk/>
          <pc:sldMk cId="3752788333" sldId="2147477493"/>
        </pc:sldMkLst>
        <pc:picChg chg="del">
          <ac:chgData name="Russ Wolfinger" userId="52e39be0-2345-47e5-8f61-4069153ffd6a" providerId="ADAL" clId="{B107C8EE-F2E6-441A-A22B-832650310373}" dt="2024-03-06T05:36:30.228" v="174" actId="478"/>
          <ac:picMkLst>
            <pc:docMk/>
            <pc:sldMk cId="3752788333" sldId="2147477493"/>
            <ac:picMk id="3" creationId="{96333820-94F8-BBFD-F1C2-D95157DDD85C}"/>
          </ac:picMkLst>
        </pc:picChg>
        <pc:picChg chg="add mod">
          <ac:chgData name="Russ Wolfinger" userId="52e39be0-2345-47e5-8f61-4069153ffd6a" providerId="ADAL" clId="{B107C8EE-F2E6-441A-A22B-832650310373}" dt="2024-03-06T05:36:43.695" v="177" actId="1076"/>
          <ac:picMkLst>
            <pc:docMk/>
            <pc:sldMk cId="3752788333" sldId="2147477493"/>
            <ac:picMk id="4" creationId="{312739A5-E315-D4F0-03E6-0D016D028BA9}"/>
          </ac:picMkLst>
        </pc:picChg>
      </pc:sldChg>
      <pc:sldChg chg="del">
        <pc:chgData name="Russ Wolfinger" userId="52e39be0-2345-47e5-8f61-4069153ffd6a" providerId="ADAL" clId="{B107C8EE-F2E6-441A-A22B-832650310373}" dt="2024-03-06T05:31:17.254" v="161" actId="47"/>
        <pc:sldMkLst>
          <pc:docMk/>
          <pc:sldMk cId="3686909063" sldId="2147477494"/>
        </pc:sldMkLst>
      </pc:sldChg>
      <pc:sldChg chg="addSp delSp add mod">
        <pc:chgData name="Russ Wolfinger" userId="52e39be0-2345-47e5-8f61-4069153ffd6a" providerId="ADAL" clId="{B107C8EE-F2E6-441A-A22B-832650310373}" dt="2024-03-06T08:09:44.870" v="180" actId="22"/>
        <pc:sldMkLst>
          <pc:docMk/>
          <pc:sldMk cId="3711867234" sldId="2147477494"/>
        </pc:sldMkLst>
        <pc:picChg chg="add">
          <ac:chgData name="Russ Wolfinger" userId="52e39be0-2345-47e5-8f61-4069153ffd6a" providerId="ADAL" clId="{B107C8EE-F2E6-441A-A22B-832650310373}" dt="2024-03-06T08:09:44.870" v="180" actId="22"/>
          <ac:picMkLst>
            <pc:docMk/>
            <pc:sldMk cId="3711867234" sldId="2147477494"/>
            <ac:picMk id="3" creationId="{8F2C2484-F1B0-7708-2ADF-7ECC27182512}"/>
          </ac:picMkLst>
        </pc:picChg>
        <pc:picChg chg="del">
          <ac:chgData name="Russ Wolfinger" userId="52e39be0-2345-47e5-8f61-4069153ffd6a" providerId="ADAL" clId="{B107C8EE-F2E6-441A-A22B-832650310373}" dt="2024-03-06T08:09:44.012" v="179" actId="478"/>
          <ac:picMkLst>
            <pc:docMk/>
            <pc:sldMk cId="3711867234" sldId="2147477494"/>
            <ac:picMk id="4" creationId="{312739A5-E315-D4F0-03E6-0D016D028BA9}"/>
          </ac:picMkLst>
        </pc:picChg>
      </pc:sldChg>
      <pc:sldChg chg="del">
        <pc:chgData name="Russ Wolfinger" userId="52e39be0-2345-47e5-8f61-4069153ffd6a" providerId="ADAL" clId="{B107C8EE-F2E6-441A-A22B-832650310373}" dt="2024-03-06T05:31:17.254" v="161" actId="47"/>
        <pc:sldMkLst>
          <pc:docMk/>
          <pc:sldMk cId="1243371530" sldId="2147477495"/>
        </pc:sldMkLst>
      </pc:sldChg>
      <pc:sldChg chg="del">
        <pc:chgData name="Russ Wolfinger" userId="52e39be0-2345-47e5-8f61-4069153ffd6a" providerId="ADAL" clId="{B107C8EE-F2E6-441A-A22B-832650310373}" dt="2024-03-06T05:31:17.254" v="161" actId="47"/>
        <pc:sldMkLst>
          <pc:docMk/>
          <pc:sldMk cId="820587380" sldId="2147477496"/>
        </pc:sldMkLst>
      </pc:sldChg>
      <pc:sldChg chg="del">
        <pc:chgData name="Russ Wolfinger" userId="52e39be0-2345-47e5-8f61-4069153ffd6a" providerId="ADAL" clId="{B107C8EE-F2E6-441A-A22B-832650310373}" dt="2024-03-06T05:31:17.254" v="161" actId="47"/>
        <pc:sldMkLst>
          <pc:docMk/>
          <pc:sldMk cId="3880176027" sldId="2147477497"/>
        </pc:sldMkLst>
      </pc:sldChg>
      <pc:sldChg chg="del">
        <pc:chgData name="Russ Wolfinger" userId="52e39be0-2345-47e5-8f61-4069153ffd6a" providerId="ADAL" clId="{B107C8EE-F2E6-441A-A22B-832650310373}" dt="2024-03-06T05:31:17.254" v="161" actId="47"/>
        <pc:sldMkLst>
          <pc:docMk/>
          <pc:sldMk cId="1163848523" sldId="2147477498"/>
        </pc:sldMkLst>
      </pc:sldChg>
    </pc:docChg>
  </pc:docChgLst>
  <pc:docChgLst>
    <pc:chgData name="Russ Wolfinger" userId="52e39be0-2345-47e5-8f61-4069153ffd6a" providerId="ADAL" clId="{8EAFEBC8-64A5-46D4-95B0-5DA7D5904A7E}"/>
    <pc:docChg chg="modSld">
      <pc:chgData name="Russ Wolfinger" userId="52e39be0-2345-47e5-8f61-4069153ffd6a" providerId="ADAL" clId="{8EAFEBC8-64A5-46D4-95B0-5DA7D5904A7E}" dt="2024-03-02T13:19:07.853" v="106"/>
      <pc:docMkLst>
        <pc:docMk/>
      </pc:docMkLst>
      <pc:sldChg chg="addSp modSp mod">
        <pc:chgData name="Russ Wolfinger" userId="52e39be0-2345-47e5-8f61-4069153ffd6a" providerId="ADAL" clId="{8EAFEBC8-64A5-46D4-95B0-5DA7D5904A7E}" dt="2024-02-28T13:48:19.317" v="23" actId="1036"/>
        <pc:sldMkLst>
          <pc:docMk/>
          <pc:sldMk cId="3949566205" sldId="2147477486"/>
        </pc:sldMkLst>
        <pc:spChg chg="mod">
          <ac:chgData name="Russ Wolfinger" userId="52e39be0-2345-47e5-8f61-4069153ffd6a" providerId="ADAL" clId="{8EAFEBC8-64A5-46D4-95B0-5DA7D5904A7E}" dt="2024-02-28T13:48:19.317" v="23" actId="1036"/>
          <ac:spMkLst>
            <pc:docMk/>
            <pc:sldMk cId="3949566205" sldId="2147477486"/>
            <ac:spMk id="2" creationId="{C9D9F53A-0FD8-FD7F-AD7B-CF4C09D3DF8A}"/>
          </ac:spMkLst>
        </pc:spChg>
        <pc:picChg chg="add mod">
          <ac:chgData name="Russ Wolfinger" userId="52e39be0-2345-47e5-8f61-4069153ffd6a" providerId="ADAL" clId="{8EAFEBC8-64A5-46D4-95B0-5DA7D5904A7E}" dt="2024-02-28T13:48:06.860" v="22" actId="1076"/>
          <ac:picMkLst>
            <pc:docMk/>
            <pc:sldMk cId="3949566205" sldId="2147477486"/>
            <ac:picMk id="3" creationId="{DA9A86E6-B4FF-EC53-5674-217D87F155F7}"/>
          </ac:picMkLst>
        </pc:picChg>
      </pc:sldChg>
      <pc:sldChg chg="addSp delSp modSp mod modAnim">
        <pc:chgData name="Russ Wolfinger" userId="52e39be0-2345-47e5-8f61-4069153ffd6a" providerId="ADAL" clId="{8EAFEBC8-64A5-46D4-95B0-5DA7D5904A7E}" dt="2024-03-02T13:19:07.853" v="106"/>
        <pc:sldMkLst>
          <pc:docMk/>
          <pc:sldMk cId="768806015" sldId="2147477487"/>
        </pc:sldMkLst>
        <pc:spChg chg="add mod">
          <ac:chgData name="Russ Wolfinger" userId="52e39be0-2345-47e5-8f61-4069153ffd6a" providerId="ADAL" clId="{8EAFEBC8-64A5-46D4-95B0-5DA7D5904A7E}" dt="2024-03-02T13:17:11.583" v="101" actId="207"/>
          <ac:spMkLst>
            <pc:docMk/>
            <pc:sldMk cId="768806015" sldId="2147477487"/>
            <ac:spMk id="6" creationId="{B8D8C628-573D-1320-91AB-EBC05E37954A}"/>
          </ac:spMkLst>
        </pc:spChg>
        <pc:spChg chg="add del mod">
          <ac:chgData name="Russ Wolfinger" userId="52e39be0-2345-47e5-8f61-4069153ffd6a" providerId="ADAL" clId="{8EAFEBC8-64A5-46D4-95B0-5DA7D5904A7E}" dt="2024-03-02T13:15:58.605" v="74"/>
          <ac:spMkLst>
            <pc:docMk/>
            <pc:sldMk cId="768806015" sldId="2147477487"/>
            <ac:spMk id="7" creationId="{B6232D22-C7B6-4F39-7DD1-EAB3CF6F6236}"/>
          </ac:spMkLst>
        </pc:spChg>
        <pc:picChg chg="add mod">
          <ac:chgData name="Russ Wolfinger" userId="52e39be0-2345-47e5-8f61-4069153ffd6a" providerId="ADAL" clId="{8EAFEBC8-64A5-46D4-95B0-5DA7D5904A7E}" dt="2024-02-28T13:48:34.624" v="24" actId="1076"/>
          <ac:picMkLst>
            <pc:docMk/>
            <pc:sldMk cId="768806015" sldId="2147477487"/>
            <ac:picMk id="3" creationId="{2BB8C05D-B727-E005-C01C-B82DC39E2550}"/>
          </ac:picMkLst>
        </pc:picChg>
        <pc:picChg chg="mod">
          <ac:chgData name="Russ Wolfinger" userId="52e39be0-2345-47e5-8f61-4069153ffd6a" providerId="ADAL" clId="{8EAFEBC8-64A5-46D4-95B0-5DA7D5904A7E}" dt="2024-03-02T13:15:44.265" v="69" actId="1076"/>
          <ac:picMkLst>
            <pc:docMk/>
            <pc:sldMk cId="768806015" sldId="2147477487"/>
            <ac:picMk id="5" creationId="{9152E47B-DDD8-01CE-137A-C18AFA9272AA}"/>
          </ac:picMkLst>
        </pc:picChg>
      </pc:sldChg>
      <pc:sldChg chg="addSp modSp mod">
        <pc:chgData name="Russ Wolfinger" userId="52e39be0-2345-47e5-8f61-4069153ffd6a" providerId="ADAL" clId="{8EAFEBC8-64A5-46D4-95B0-5DA7D5904A7E}" dt="2024-02-28T13:49:03.638" v="26" actId="1036"/>
        <pc:sldMkLst>
          <pc:docMk/>
          <pc:sldMk cId="1020420924" sldId="2147477488"/>
        </pc:sldMkLst>
        <pc:picChg chg="add mod">
          <ac:chgData name="Russ Wolfinger" userId="52e39be0-2345-47e5-8f61-4069153ffd6a" providerId="ADAL" clId="{8EAFEBC8-64A5-46D4-95B0-5DA7D5904A7E}" dt="2024-02-28T13:49:03.638" v="26" actId="1036"/>
          <ac:picMkLst>
            <pc:docMk/>
            <pc:sldMk cId="1020420924" sldId="2147477488"/>
            <ac:picMk id="3" creationId="{EB08656F-23F1-093C-1358-9C0164338F69}"/>
          </ac:picMkLst>
        </pc:picChg>
      </pc:sldChg>
      <pc:sldChg chg="addSp modSp mod">
        <pc:chgData name="Russ Wolfinger" userId="52e39be0-2345-47e5-8f61-4069153ffd6a" providerId="ADAL" clId="{8EAFEBC8-64A5-46D4-95B0-5DA7D5904A7E}" dt="2024-03-02T13:01:33.771" v="65" actId="20577"/>
        <pc:sldMkLst>
          <pc:docMk/>
          <pc:sldMk cId="2077966628" sldId="2147477489"/>
        </pc:sldMkLst>
        <pc:spChg chg="mod">
          <ac:chgData name="Russ Wolfinger" userId="52e39be0-2345-47e5-8f61-4069153ffd6a" providerId="ADAL" clId="{8EAFEBC8-64A5-46D4-95B0-5DA7D5904A7E}" dt="2024-03-02T13:01:33.771" v="65" actId="20577"/>
          <ac:spMkLst>
            <pc:docMk/>
            <pc:sldMk cId="2077966628" sldId="2147477489"/>
            <ac:spMk id="3" creationId="{DD796B03-79C6-E1CD-C269-9C416D060897}"/>
          </ac:spMkLst>
        </pc:spChg>
        <pc:picChg chg="add mod">
          <ac:chgData name="Russ Wolfinger" userId="52e39be0-2345-47e5-8f61-4069153ffd6a" providerId="ADAL" clId="{8EAFEBC8-64A5-46D4-95B0-5DA7D5904A7E}" dt="2024-02-27T12:00:40.936" v="9"/>
          <ac:picMkLst>
            <pc:docMk/>
            <pc:sldMk cId="2077966628" sldId="2147477489"/>
            <ac:picMk id="5" creationId="{0DD4083C-9780-18C5-ABED-84DCFAFC0563}"/>
          </ac:picMkLst>
        </pc:picChg>
      </pc:sldChg>
      <pc:sldChg chg="addSp modSp mod">
        <pc:chgData name="Russ Wolfinger" userId="52e39be0-2345-47e5-8f61-4069153ffd6a" providerId="ADAL" clId="{8EAFEBC8-64A5-46D4-95B0-5DA7D5904A7E}" dt="2024-02-28T13:47:37.595" v="21" actId="20577"/>
        <pc:sldMkLst>
          <pc:docMk/>
          <pc:sldMk cId="3771026615" sldId="2147477490"/>
        </pc:sldMkLst>
        <pc:spChg chg="mod">
          <ac:chgData name="Russ Wolfinger" userId="52e39be0-2345-47e5-8f61-4069153ffd6a" providerId="ADAL" clId="{8EAFEBC8-64A5-46D4-95B0-5DA7D5904A7E}" dt="2024-02-28T13:47:37.595" v="21" actId="20577"/>
          <ac:spMkLst>
            <pc:docMk/>
            <pc:sldMk cId="3771026615" sldId="2147477490"/>
            <ac:spMk id="3" creationId="{BA7C6530-759C-36FD-EBB4-63E66DA0371C}"/>
          </ac:spMkLst>
        </pc:spChg>
        <pc:picChg chg="add mod ord">
          <ac:chgData name="Russ Wolfinger" userId="52e39be0-2345-47e5-8f61-4069153ffd6a" providerId="ADAL" clId="{8EAFEBC8-64A5-46D4-95B0-5DA7D5904A7E}" dt="2024-02-28T13:47:34.495" v="20" actId="1076"/>
          <ac:picMkLst>
            <pc:docMk/>
            <pc:sldMk cId="3771026615" sldId="2147477490"/>
            <ac:picMk id="4" creationId="{810EFA2F-34F2-3DE5-802D-91AF0CA25E34}"/>
          </ac:picMkLst>
        </pc:picChg>
        <pc:picChg chg="mod">
          <ac:chgData name="Russ Wolfinger" userId="52e39be0-2345-47e5-8f61-4069153ffd6a" providerId="ADAL" clId="{8EAFEBC8-64A5-46D4-95B0-5DA7D5904A7E}" dt="2024-02-28T13:47:05.613" v="18" actId="1076"/>
          <ac:picMkLst>
            <pc:docMk/>
            <pc:sldMk cId="3771026615" sldId="2147477490"/>
            <ac:picMk id="5" creationId="{62FB1739-EE2F-5B71-9A0A-09853E394B08}"/>
          </ac:picMkLst>
        </pc:picChg>
      </pc:sldChg>
      <pc:sldChg chg="addSp modSp mod">
        <pc:chgData name="Russ Wolfinger" userId="52e39be0-2345-47e5-8f61-4069153ffd6a" providerId="ADAL" clId="{8EAFEBC8-64A5-46D4-95B0-5DA7D5904A7E}" dt="2024-02-27T11:59:29.031" v="5" actId="1076"/>
        <pc:sldMkLst>
          <pc:docMk/>
          <pc:sldMk cId="884815155" sldId="2147477491"/>
        </pc:sldMkLst>
        <pc:picChg chg="add mod">
          <ac:chgData name="Russ Wolfinger" userId="52e39be0-2345-47e5-8f61-4069153ffd6a" providerId="ADAL" clId="{8EAFEBC8-64A5-46D4-95B0-5DA7D5904A7E}" dt="2024-02-27T11:59:29.031" v="5" actId="1076"/>
          <ac:picMkLst>
            <pc:docMk/>
            <pc:sldMk cId="884815155" sldId="2147477491"/>
            <ac:picMk id="3" creationId="{FB45CC3F-B21D-FDD5-8452-7905DB1CAB4D}"/>
          </ac:picMkLst>
        </pc:picChg>
      </pc:sldChg>
      <pc:sldChg chg="addSp modSp mod">
        <pc:chgData name="Russ Wolfinger" userId="52e39be0-2345-47e5-8f61-4069153ffd6a" providerId="ADAL" clId="{8EAFEBC8-64A5-46D4-95B0-5DA7D5904A7E}" dt="2024-02-27T11:59:13.657" v="3" actId="1035"/>
        <pc:sldMkLst>
          <pc:docMk/>
          <pc:sldMk cId="1700825655" sldId="2147477492"/>
        </pc:sldMkLst>
        <pc:picChg chg="add mod">
          <ac:chgData name="Russ Wolfinger" userId="52e39be0-2345-47e5-8f61-4069153ffd6a" providerId="ADAL" clId="{8EAFEBC8-64A5-46D4-95B0-5DA7D5904A7E}" dt="2024-02-27T11:59:13.657" v="3" actId="1035"/>
          <ac:picMkLst>
            <pc:docMk/>
            <pc:sldMk cId="1700825655" sldId="2147477492"/>
            <ac:picMk id="6" creationId="{DF0E28DC-5729-08AB-2AE5-9CC31A274FB5}"/>
          </ac:picMkLst>
        </pc:picChg>
      </pc:sldChg>
      <pc:sldChg chg="addSp modSp mod modAnim">
        <pc:chgData name="Russ Wolfinger" userId="52e39be0-2345-47e5-8f61-4069153ffd6a" providerId="ADAL" clId="{8EAFEBC8-64A5-46D4-95B0-5DA7D5904A7E}" dt="2024-03-02T13:00:42.289" v="36" actId="1036"/>
        <pc:sldMkLst>
          <pc:docMk/>
          <pc:sldMk cId="1243371530" sldId="2147477495"/>
        </pc:sldMkLst>
        <pc:spChg chg="add mod">
          <ac:chgData name="Russ Wolfinger" userId="52e39be0-2345-47e5-8f61-4069153ffd6a" providerId="ADAL" clId="{8EAFEBC8-64A5-46D4-95B0-5DA7D5904A7E}" dt="2024-03-02T13:00:35.146" v="35" actId="1076"/>
          <ac:spMkLst>
            <pc:docMk/>
            <pc:sldMk cId="1243371530" sldId="2147477495"/>
            <ac:spMk id="3" creationId="{5BA9973A-BB7A-A968-DCCA-963EA0223F65}"/>
          </ac:spMkLst>
        </pc:spChg>
        <pc:picChg chg="mod">
          <ac:chgData name="Russ Wolfinger" userId="52e39be0-2345-47e5-8f61-4069153ffd6a" providerId="ADAL" clId="{8EAFEBC8-64A5-46D4-95B0-5DA7D5904A7E}" dt="2024-03-02T13:00:42.289" v="36" actId="1036"/>
          <ac:picMkLst>
            <pc:docMk/>
            <pc:sldMk cId="1243371530" sldId="2147477495"/>
            <ac:picMk id="7" creationId="{2F69AE9D-1247-5A94-5C8D-23809B82A946}"/>
          </ac:picMkLst>
        </pc:picChg>
      </pc:sldChg>
      <pc:sldChg chg="addSp modSp mod">
        <pc:chgData name="Russ Wolfinger" userId="52e39be0-2345-47e5-8f61-4069153ffd6a" providerId="ADAL" clId="{8EAFEBC8-64A5-46D4-95B0-5DA7D5904A7E}" dt="2024-02-28T13:49:28.566" v="27" actId="1076"/>
        <pc:sldMkLst>
          <pc:docMk/>
          <pc:sldMk cId="820587380" sldId="2147477496"/>
        </pc:sldMkLst>
        <pc:picChg chg="add mod">
          <ac:chgData name="Russ Wolfinger" userId="52e39be0-2345-47e5-8f61-4069153ffd6a" providerId="ADAL" clId="{8EAFEBC8-64A5-46D4-95B0-5DA7D5904A7E}" dt="2024-02-28T13:49:28.566" v="27" actId="1076"/>
          <ac:picMkLst>
            <pc:docMk/>
            <pc:sldMk cId="820587380" sldId="2147477496"/>
            <ac:picMk id="3" creationId="{32DF707D-3D5F-88EC-EE22-B4F836C6A85B}"/>
          </ac:picMkLst>
        </pc:picChg>
      </pc:sldChg>
      <pc:sldChg chg="addSp modSp mod">
        <pc:chgData name="Russ Wolfinger" userId="52e39be0-2345-47e5-8f61-4069153ffd6a" providerId="ADAL" clId="{8EAFEBC8-64A5-46D4-95B0-5DA7D5904A7E}" dt="2024-02-28T13:50:32.031" v="32" actId="1076"/>
        <pc:sldMkLst>
          <pc:docMk/>
          <pc:sldMk cId="1163848523" sldId="2147477498"/>
        </pc:sldMkLst>
        <pc:picChg chg="add mod">
          <ac:chgData name="Russ Wolfinger" userId="52e39be0-2345-47e5-8f61-4069153ffd6a" providerId="ADAL" clId="{8EAFEBC8-64A5-46D4-95B0-5DA7D5904A7E}" dt="2024-02-28T13:50:32.031" v="32" actId="1076"/>
          <ac:picMkLst>
            <pc:docMk/>
            <pc:sldMk cId="1163848523" sldId="2147477498"/>
            <ac:picMk id="3" creationId="{62308462-A1FA-D752-0D49-6422174D9974}"/>
          </ac:picMkLst>
        </pc:picChg>
        <pc:picChg chg="mod">
          <ac:chgData name="Russ Wolfinger" userId="52e39be0-2345-47e5-8f61-4069153ffd6a" providerId="ADAL" clId="{8EAFEBC8-64A5-46D4-95B0-5DA7D5904A7E}" dt="2024-02-28T13:50:16.438" v="31" actId="1076"/>
          <ac:picMkLst>
            <pc:docMk/>
            <pc:sldMk cId="1163848523" sldId="2147477498"/>
            <ac:picMk id="4" creationId="{B1FD5CCD-8619-D7C3-351F-F882BF5C78CE}"/>
          </ac:picMkLst>
        </pc:picChg>
      </pc:sldChg>
    </pc:docChg>
  </pc:docChgLst>
  <pc:docChgLst>
    <pc:chgData name="Mia Stephens" userId="S::mia.stephens@jmp.com::366ce864-de2c-425d-8638-0ec58048f679" providerId="AD" clId="Web-{D13D5CCD-1FA9-A234-9D0B-0CC765F6071A}"/>
    <pc:docChg chg="addSld modSld sldOrd modSection">
      <pc:chgData name="Mia Stephens" userId="S::mia.stephens@jmp.com::366ce864-de2c-425d-8638-0ec58048f679" providerId="AD" clId="Web-{D13D5CCD-1FA9-A234-9D0B-0CC765F6071A}" dt="2024-01-23T15:27:40.706" v="54" actId="20577"/>
      <pc:docMkLst>
        <pc:docMk/>
      </pc:docMkLst>
      <pc:sldChg chg="mod modShow">
        <pc:chgData name="Mia Stephens" userId="S::mia.stephens@jmp.com::366ce864-de2c-425d-8638-0ec58048f679" providerId="AD" clId="Web-{D13D5CCD-1FA9-A234-9D0B-0CC765F6071A}" dt="2024-01-23T15:24:47.967" v="0"/>
        <pc:sldMkLst>
          <pc:docMk/>
          <pc:sldMk cId="3640850133" sldId="272"/>
        </pc:sldMkLst>
      </pc:sldChg>
      <pc:sldChg chg="modSp">
        <pc:chgData name="Mia Stephens" userId="S::mia.stephens@jmp.com::366ce864-de2c-425d-8638-0ec58048f679" providerId="AD" clId="Web-{D13D5CCD-1FA9-A234-9D0B-0CC765F6071A}" dt="2024-01-23T15:25:04.186" v="10" actId="20577"/>
        <pc:sldMkLst>
          <pc:docMk/>
          <pc:sldMk cId="2470020902" sldId="273"/>
        </pc:sldMkLst>
        <pc:spChg chg="mod">
          <ac:chgData name="Mia Stephens" userId="S::mia.stephens@jmp.com::366ce864-de2c-425d-8638-0ec58048f679" providerId="AD" clId="Web-{D13D5CCD-1FA9-A234-9D0B-0CC765F6071A}" dt="2024-01-23T15:25:04.186" v="10" actId="20577"/>
          <ac:spMkLst>
            <pc:docMk/>
            <pc:sldMk cId="2470020902" sldId="273"/>
            <ac:spMk id="7" creationId="{3C12C452-1A86-E122-867A-D1BF7F95273A}"/>
          </ac:spMkLst>
        </pc:spChg>
      </pc:sldChg>
      <pc:sldChg chg="modSp">
        <pc:chgData name="Mia Stephens" userId="S::mia.stephens@jmp.com::366ce864-de2c-425d-8638-0ec58048f679" providerId="AD" clId="Web-{D13D5CCD-1FA9-A234-9D0B-0CC765F6071A}" dt="2024-01-23T15:25:12.592" v="24" actId="20577"/>
        <pc:sldMkLst>
          <pc:docMk/>
          <pc:sldMk cId="1125426825" sldId="2147477485"/>
        </pc:sldMkLst>
        <pc:spChg chg="mod">
          <ac:chgData name="Mia Stephens" userId="S::mia.stephens@jmp.com::366ce864-de2c-425d-8638-0ec58048f679" providerId="AD" clId="Web-{D13D5CCD-1FA9-A234-9D0B-0CC765F6071A}" dt="2024-01-23T15:25:12.592" v="24" actId="20577"/>
          <ac:spMkLst>
            <pc:docMk/>
            <pc:sldMk cId="1125426825" sldId="2147477485"/>
            <ac:spMk id="2" creationId="{A1E0F5AC-898C-8DED-6ACE-68E331298D82}"/>
          </ac:spMkLst>
        </pc:spChg>
      </pc:sldChg>
      <pc:sldChg chg="modSp new">
        <pc:chgData name="Mia Stephens" userId="S::mia.stephens@jmp.com::366ce864-de2c-425d-8638-0ec58048f679" providerId="AD" clId="Web-{D13D5CCD-1FA9-A234-9D0B-0CC765F6071A}" dt="2024-01-23T15:26:15.969" v="38" actId="20577"/>
        <pc:sldMkLst>
          <pc:docMk/>
          <pc:sldMk cId="3949566205" sldId="2147477486"/>
        </pc:sldMkLst>
        <pc:spChg chg="mod">
          <ac:chgData name="Mia Stephens" userId="S::mia.stephens@jmp.com::366ce864-de2c-425d-8638-0ec58048f679" providerId="AD" clId="Web-{D13D5CCD-1FA9-A234-9D0B-0CC765F6071A}" dt="2024-01-23T15:25:56.031" v="33" actId="20577"/>
          <ac:spMkLst>
            <pc:docMk/>
            <pc:sldMk cId="3949566205" sldId="2147477486"/>
            <ac:spMk id="2" creationId="{C9D9F53A-0FD8-FD7F-AD7B-CF4C09D3DF8A}"/>
          </ac:spMkLst>
        </pc:spChg>
        <pc:spChg chg="mod">
          <ac:chgData name="Mia Stephens" userId="S::mia.stephens@jmp.com::366ce864-de2c-425d-8638-0ec58048f679" providerId="AD" clId="Web-{D13D5CCD-1FA9-A234-9D0B-0CC765F6071A}" dt="2024-01-23T15:26:15.969" v="38" actId="20577"/>
          <ac:spMkLst>
            <pc:docMk/>
            <pc:sldMk cId="3949566205" sldId="2147477486"/>
            <ac:spMk id="3" creationId="{57CD3D6E-DCD0-741E-F2E7-717F86A35E51}"/>
          </ac:spMkLst>
        </pc:spChg>
      </pc:sldChg>
      <pc:sldChg chg="modSp add replId">
        <pc:chgData name="Mia Stephens" userId="S::mia.stephens@jmp.com::366ce864-de2c-425d-8638-0ec58048f679" providerId="AD" clId="Web-{D13D5CCD-1FA9-A234-9D0B-0CC765F6071A}" dt="2024-01-23T15:26:11.094" v="36" actId="20577"/>
        <pc:sldMkLst>
          <pc:docMk/>
          <pc:sldMk cId="768806015" sldId="2147477487"/>
        </pc:sldMkLst>
        <pc:spChg chg="mod">
          <ac:chgData name="Mia Stephens" userId="S::mia.stephens@jmp.com::366ce864-de2c-425d-8638-0ec58048f679" providerId="AD" clId="Web-{D13D5CCD-1FA9-A234-9D0B-0CC765F6071A}" dt="2024-01-23T15:26:11.094" v="36" actId="20577"/>
          <ac:spMkLst>
            <pc:docMk/>
            <pc:sldMk cId="768806015" sldId="2147477487"/>
            <ac:spMk id="2" creationId="{0E907971-7882-C86E-599A-1DC1161CC80F}"/>
          </ac:spMkLst>
        </pc:spChg>
      </pc:sldChg>
      <pc:sldChg chg="modSp add replId">
        <pc:chgData name="Mia Stephens" userId="S::mia.stephens@jmp.com::366ce864-de2c-425d-8638-0ec58048f679" providerId="AD" clId="Web-{D13D5CCD-1FA9-A234-9D0B-0CC765F6071A}" dt="2024-01-23T15:26:40.204" v="40" actId="20577"/>
        <pc:sldMkLst>
          <pc:docMk/>
          <pc:sldMk cId="1020420924" sldId="2147477488"/>
        </pc:sldMkLst>
        <pc:spChg chg="mod">
          <ac:chgData name="Mia Stephens" userId="S::mia.stephens@jmp.com::366ce864-de2c-425d-8638-0ec58048f679" providerId="AD" clId="Web-{D13D5CCD-1FA9-A234-9D0B-0CC765F6071A}" dt="2024-01-23T15:26:40.204" v="40" actId="20577"/>
          <ac:spMkLst>
            <pc:docMk/>
            <pc:sldMk cId="1020420924" sldId="2147477488"/>
            <ac:spMk id="2" creationId="{683C0766-F335-E73B-87F5-D67E87F0A0B2}"/>
          </ac:spMkLst>
        </pc:spChg>
      </pc:sldChg>
      <pc:sldChg chg="modSp add replId">
        <pc:chgData name="Mia Stephens" userId="S::mia.stephens@jmp.com::366ce864-de2c-425d-8638-0ec58048f679" providerId="AD" clId="Web-{D13D5CCD-1FA9-A234-9D0B-0CC765F6071A}" dt="2024-01-23T15:26:51.002" v="42" actId="20577"/>
        <pc:sldMkLst>
          <pc:docMk/>
          <pc:sldMk cId="2077966628" sldId="2147477489"/>
        </pc:sldMkLst>
        <pc:spChg chg="mod">
          <ac:chgData name="Mia Stephens" userId="S::mia.stephens@jmp.com::366ce864-de2c-425d-8638-0ec58048f679" providerId="AD" clId="Web-{D13D5CCD-1FA9-A234-9D0B-0CC765F6071A}" dt="2024-01-23T15:26:51.002" v="42" actId="20577"/>
          <ac:spMkLst>
            <pc:docMk/>
            <pc:sldMk cId="2077966628" sldId="2147477489"/>
            <ac:spMk id="2" creationId="{C15D39A1-F603-A314-8598-577E42145E01}"/>
          </ac:spMkLst>
        </pc:spChg>
      </pc:sldChg>
      <pc:sldChg chg="new">
        <pc:chgData name="Mia Stephens" userId="S::mia.stephens@jmp.com::366ce864-de2c-425d-8638-0ec58048f679" providerId="AD" clId="Web-{D13D5CCD-1FA9-A234-9D0B-0CC765F6071A}" dt="2024-01-23T15:27:04.314" v="43"/>
        <pc:sldMkLst>
          <pc:docMk/>
          <pc:sldMk cId="3771026615" sldId="2147477490"/>
        </pc:sldMkLst>
      </pc:sldChg>
      <pc:sldChg chg="modSp new ord">
        <pc:chgData name="Mia Stephens" userId="S::mia.stephens@jmp.com::366ce864-de2c-425d-8638-0ec58048f679" providerId="AD" clId="Web-{D13D5CCD-1FA9-A234-9D0B-0CC765F6071A}" dt="2024-01-23T15:27:21.206" v="48"/>
        <pc:sldMkLst>
          <pc:docMk/>
          <pc:sldMk cId="884815155" sldId="2147477491"/>
        </pc:sldMkLst>
        <pc:spChg chg="mod">
          <ac:chgData name="Mia Stephens" userId="S::mia.stephens@jmp.com::366ce864-de2c-425d-8638-0ec58048f679" providerId="AD" clId="Web-{D13D5CCD-1FA9-A234-9D0B-0CC765F6071A}" dt="2024-01-23T15:27:18.080" v="47" actId="20577"/>
          <ac:spMkLst>
            <pc:docMk/>
            <pc:sldMk cId="884815155" sldId="2147477491"/>
            <ac:spMk id="2" creationId="{DF0DD51C-051B-5E3A-8CE1-3777429026AB}"/>
          </ac:spMkLst>
        </pc:spChg>
      </pc:sldChg>
      <pc:sldChg chg="modSp new">
        <pc:chgData name="Mia Stephens" userId="S::mia.stephens@jmp.com::366ce864-de2c-425d-8638-0ec58048f679" providerId="AD" clId="Web-{D13D5CCD-1FA9-A234-9D0B-0CC765F6071A}" dt="2024-01-23T15:27:40.706" v="54" actId="20577"/>
        <pc:sldMkLst>
          <pc:docMk/>
          <pc:sldMk cId="1092951730" sldId="2147477492"/>
        </pc:sldMkLst>
        <pc:spChg chg="mod">
          <ac:chgData name="Mia Stephens" userId="S::mia.stephens@jmp.com::366ce864-de2c-425d-8638-0ec58048f679" providerId="AD" clId="Web-{D13D5CCD-1FA9-A234-9D0B-0CC765F6071A}" dt="2024-01-23T15:27:40.706" v="54" actId="20577"/>
          <ac:spMkLst>
            <pc:docMk/>
            <pc:sldMk cId="1092951730" sldId="2147477492"/>
            <ac:spMk id="2" creationId="{ED0549E1-F969-E90B-C348-7977FDBEB361}"/>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heme" Target="../theme/theme4.xml"/><Relationship Id="rId4" Type="http://schemas.openxmlformats.org/officeDocument/2006/relationships/image" Target="../media/image6.sv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01A56FA-0DF4-15B7-A216-DB01CF5CEB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CE34E3-7E5C-436A-9E6D-2FFC8FFCFCBF}" type="datetimeFigureOut">
              <a:rPr lang="en-US" smtClean="0">
                <a:latin typeface="Anova Light" panose="020B0403020203020204" pitchFamily="34" charset="0"/>
              </a:rPr>
              <a:t>3/6/2024</a:t>
            </a:fld>
            <a:endParaRPr lang="en-US">
              <a:latin typeface="Anova Light" panose="020B0403020203020204" pitchFamily="34" charset="0"/>
            </a:endParaRPr>
          </a:p>
        </p:txBody>
      </p:sp>
      <p:sp>
        <p:nvSpPr>
          <p:cNvPr id="5" name="Slide Number Placeholder 4">
            <a:extLst>
              <a:ext uri="{FF2B5EF4-FFF2-40B4-BE49-F238E27FC236}">
                <a16:creationId xmlns:a16="http://schemas.microsoft.com/office/drawing/2014/main" id="{BA52EC1A-046B-DC8F-4AAC-4BB03667CCC0}"/>
              </a:ext>
            </a:extLst>
          </p:cNvPr>
          <p:cNvSpPr>
            <a:spLocks noGrp="1"/>
          </p:cNvSpPr>
          <p:nvPr>
            <p:ph type="sldNum" sz="quarter" idx="3"/>
          </p:nvPr>
        </p:nvSpPr>
        <p:spPr>
          <a:xfrm>
            <a:off x="0" y="0"/>
            <a:ext cx="2971800" cy="458787"/>
          </a:xfrm>
          <a:prstGeom prst="rect">
            <a:avLst/>
          </a:prstGeom>
        </p:spPr>
        <p:txBody>
          <a:bodyPr vert="horz" lIns="91440" tIns="45720" rIns="91440" bIns="45720" rtlCol="0" anchor="b"/>
          <a:lstStyle>
            <a:lvl1pPr algn="r">
              <a:defRPr sz="1200"/>
            </a:lvl1pPr>
          </a:lstStyle>
          <a:p>
            <a:pPr algn="l"/>
            <a:fld id="{C4EF46A2-9381-4C51-8277-3C7F2938E9F9}" type="slidenum">
              <a:rPr lang="en-US" smtClean="0">
                <a:latin typeface="Anova Light" panose="020B0403020203020204" pitchFamily="34" charset="0"/>
              </a:rPr>
              <a:pPr algn="l"/>
              <a:t>‹#›</a:t>
            </a:fld>
            <a:endParaRPr lang="en-US">
              <a:latin typeface="Anova Light" panose="020B0403020203020204" pitchFamily="34" charset="0"/>
            </a:endParaRPr>
          </a:p>
        </p:txBody>
      </p:sp>
      <p:sp>
        <p:nvSpPr>
          <p:cNvPr id="2" name="TextBox 4">
            <a:extLst>
              <a:ext uri="{FF2B5EF4-FFF2-40B4-BE49-F238E27FC236}">
                <a16:creationId xmlns:a16="http://schemas.microsoft.com/office/drawing/2014/main" id="{7A8A3785-BF0E-6C8B-8B7B-0521D7696A29}"/>
              </a:ext>
            </a:extLst>
          </p:cNvPr>
          <p:cNvSpPr txBox="1"/>
          <p:nvPr/>
        </p:nvSpPr>
        <p:spPr>
          <a:xfrm>
            <a:off x="685800" y="8879554"/>
            <a:ext cx="2514600" cy="169277"/>
          </a:xfrm>
          <a:prstGeom prst="rect">
            <a:avLst/>
          </a:prstGeom>
          <a:noFill/>
        </p:spPr>
        <p:txBody>
          <a:bodyPr wrap="square" lIns="0" anchor="b" anchorCtr="0">
            <a:spAutoFit/>
          </a:bodyPr>
          <a:lstStyle/>
          <a:p>
            <a:pPr marL="0" marR="0" lvl="0" indent="0" algn="l"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accent5">
                    <a:lumMod val="60000"/>
                    <a:lumOff val="4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pic>
        <p:nvPicPr>
          <p:cNvPr id="4" name="Picture 6">
            <a:extLst>
              <a:ext uri="{FF2B5EF4-FFF2-40B4-BE49-F238E27FC236}">
                <a16:creationId xmlns:a16="http://schemas.microsoft.com/office/drawing/2014/main" id="{3F6C63C1-B02C-0586-DDA1-7B0EB003F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992336" y="8788172"/>
            <a:ext cx="627951" cy="260659"/>
          </a:xfrm>
          <a:prstGeom prst="rect">
            <a:avLst/>
          </a:prstGeom>
        </p:spPr>
      </p:pic>
      <p:sp>
        <p:nvSpPr>
          <p:cNvPr id="6" name="TextBox 2">
            <a:extLst>
              <a:ext uri="{FF2B5EF4-FFF2-40B4-BE49-F238E27FC236}">
                <a16:creationId xmlns:a16="http://schemas.microsoft.com/office/drawing/2014/main" id="{FDEF6B2A-6211-F846-C47F-DC10CAA8C891}"/>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a:solidFill>
                  <a:schemeClr val="accent4"/>
                </a:solidFill>
                <a:latin typeface="Anova Light" panose="020B0403020203020204" pitchFamily="34" charset="0"/>
              </a:rPr>
              <a:t>sas.com</a:t>
            </a:r>
          </a:p>
        </p:txBody>
      </p:sp>
    </p:spTree>
    <p:custDataLst>
      <p:tags r:id="rId2"/>
    </p:custDataLst>
    <p:extLst>
      <p:ext uri="{BB962C8B-B14F-4D97-AF65-F5344CB8AC3E}">
        <p14:creationId xmlns:p14="http://schemas.microsoft.com/office/powerpoint/2010/main" val="262689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solidFill>
                  <a:schemeClr val="tx1"/>
                </a:solidFill>
                <a:latin typeface="Anova Light" panose="020B0403020203020204" pitchFamily="34" charset="0"/>
              </a:defRPr>
            </a:lvl1pPr>
          </a:lstStyle>
          <a:p>
            <a:fld id="{D46682E9-A1D3-F04F-A14F-ABAA4D2618F2}" type="datetimeFigureOut">
              <a:rPr lang="en-US" smtClean="0"/>
              <a:pPr/>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4">
            <a:extLst>
              <a:ext uri="{FF2B5EF4-FFF2-40B4-BE49-F238E27FC236}">
                <a16:creationId xmlns:a16="http://schemas.microsoft.com/office/drawing/2014/main" id="{CFAEC8D7-15A6-6F9F-E0B7-CB248431A52A}"/>
              </a:ext>
            </a:extLst>
          </p:cNvPr>
          <p:cNvSpPr txBox="1"/>
          <p:nvPr/>
        </p:nvSpPr>
        <p:spPr>
          <a:xfrm>
            <a:off x="685800" y="8879554"/>
            <a:ext cx="2514600" cy="169277"/>
          </a:xfrm>
          <a:prstGeom prst="rect">
            <a:avLst/>
          </a:prstGeom>
          <a:noFill/>
        </p:spPr>
        <p:txBody>
          <a:bodyPr wrap="square" lIns="0" anchor="b" anchorCtr="0">
            <a:spAutoFit/>
          </a:bodyPr>
          <a:lstStyle/>
          <a:p>
            <a:pPr marL="0" marR="0" lvl="0" indent="0" algn="l"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accent5">
                    <a:lumMod val="60000"/>
                    <a:lumOff val="40000"/>
                  </a:schemeClr>
                </a:solidFill>
                <a:effectLst/>
                <a:uLnTx/>
                <a:uFillTx/>
                <a:latin typeface="Anova Light" panose="020B0403020203020204" pitchFamily="34" charset="0"/>
                <a:ea typeface="Anova Bold" panose="020B0703020203020204" pitchFamily="34" charset="0"/>
                <a:cs typeface="Anova Light" panose="020B0403020203020204" pitchFamily="34" charset="0"/>
              </a:rPr>
              <a:t>Copyright © SAS Institute Inc. All rights reserved.</a:t>
            </a:r>
          </a:p>
        </p:txBody>
      </p:sp>
      <p:sp>
        <p:nvSpPr>
          <p:cNvPr id="10" name="Slide Number Placeholder 4">
            <a:extLst>
              <a:ext uri="{FF2B5EF4-FFF2-40B4-BE49-F238E27FC236}">
                <a16:creationId xmlns:a16="http://schemas.microsoft.com/office/drawing/2014/main" id="{9DE3AD8C-AE96-943C-8DAF-3D5594863A36}"/>
              </a:ext>
            </a:extLst>
          </p:cNvPr>
          <p:cNvSpPr>
            <a:spLocks noGrp="1"/>
          </p:cNvSpPr>
          <p:nvPr>
            <p:ph type="sldNum" sz="quarter" idx="5"/>
          </p:nvPr>
        </p:nvSpPr>
        <p:spPr>
          <a:xfrm>
            <a:off x="0" y="0"/>
            <a:ext cx="2971800" cy="458787"/>
          </a:xfrm>
          <a:prstGeom prst="rect">
            <a:avLst/>
          </a:prstGeom>
        </p:spPr>
        <p:txBody>
          <a:bodyPr vert="horz" lIns="91440" tIns="45720" rIns="91440" bIns="45720" rtlCol="0" anchor="b"/>
          <a:lstStyle>
            <a:lvl1pPr algn="r">
              <a:defRPr sz="1200" b="0" i="0">
                <a:solidFill>
                  <a:schemeClr val="tx1"/>
                </a:solidFill>
                <a:latin typeface="Anova Light" panose="020B0403020203020204" pitchFamily="34" charset="0"/>
              </a:defRPr>
            </a:lvl1pPr>
          </a:lstStyle>
          <a:p>
            <a:pPr algn="l"/>
            <a:fld id="{C4EF46A2-9381-4C51-8277-3C7F2938E9F9}" type="slidenum">
              <a:rPr lang="en-US" smtClean="0"/>
              <a:pPr algn="l"/>
              <a:t>‹#›</a:t>
            </a:fld>
            <a:endParaRPr lang="en-US"/>
          </a:p>
        </p:txBody>
      </p:sp>
      <p:pic>
        <p:nvPicPr>
          <p:cNvPr id="2" name="Picture 6">
            <a:extLst>
              <a:ext uri="{FF2B5EF4-FFF2-40B4-BE49-F238E27FC236}">
                <a16:creationId xmlns:a16="http://schemas.microsoft.com/office/drawing/2014/main" id="{D7A2D390-EEAD-C632-F276-85D15BA57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992336" y="8788172"/>
            <a:ext cx="627951" cy="260659"/>
          </a:xfrm>
          <a:prstGeom prst="rect">
            <a:avLst/>
          </a:prstGeom>
        </p:spPr>
      </p:pic>
      <p:sp>
        <p:nvSpPr>
          <p:cNvPr id="6" name="TextBox 2">
            <a:extLst>
              <a:ext uri="{FF2B5EF4-FFF2-40B4-BE49-F238E27FC236}">
                <a16:creationId xmlns:a16="http://schemas.microsoft.com/office/drawing/2014/main" id="{F607DE50-086C-7432-5C71-ADF401D86D53}"/>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a:solidFill>
                  <a:schemeClr val="tx1"/>
                </a:solidFill>
                <a:latin typeface="Anova Light" panose="020B0403020203020204" pitchFamily="34" charset="0"/>
              </a:rPr>
              <a:t>sas.com</a:t>
            </a:r>
          </a:p>
        </p:txBody>
      </p:sp>
    </p:spTree>
    <p:extLst>
      <p:ext uri="{BB962C8B-B14F-4D97-AF65-F5344CB8AC3E}">
        <p14:creationId xmlns:p14="http://schemas.microsoft.com/office/powerpoint/2010/main" val="3625376775"/>
      </p:ext>
    </p:extLst>
  </p:cSld>
  <p:clrMap bg1="lt1" tx1="dk1" bg2="lt2" tx2="dk2" accent1="accent1" accent2="accent2" accent3="accent3" accent4="accent4" accent5="accent5" accent6="accent6" hlink="hlink" folHlink="folHlink"/>
  <p:notesStyle>
    <a:lvl1pPr marL="342900" indent="-342900" algn="l" defTabSz="1828800" rtl="0" eaLnBrk="1" latinLnBrk="0" hangingPunct="1">
      <a:buClr>
        <a:schemeClr val="accent5"/>
      </a:buClr>
      <a:buFont typeface="Anova Light" panose="020B0403020203020204" pitchFamily="34" charset="0"/>
      <a:buChar char="•"/>
      <a:defRPr sz="2400" b="0" i="0" kern="1200">
        <a:solidFill>
          <a:schemeClr val="tx1"/>
        </a:solidFill>
        <a:latin typeface="+mn-lt"/>
        <a:ea typeface="+mn-ea"/>
        <a:cs typeface="+mn-cs"/>
      </a:defRPr>
    </a:lvl1pPr>
    <a:lvl2pPr marL="1257300" indent="-342900" algn="l" defTabSz="1828800" rtl="0" eaLnBrk="1" latinLnBrk="0" hangingPunct="1">
      <a:buClr>
        <a:schemeClr val="accent5"/>
      </a:buClr>
      <a:buFont typeface="Anova Light" panose="020B0403020203020204" pitchFamily="34" charset="0"/>
      <a:buChar char="–"/>
      <a:defRPr sz="2000" b="0" i="0" kern="1200">
        <a:solidFill>
          <a:schemeClr val="tx1"/>
        </a:solidFill>
        <a:latin typeface="+mn-lt"/>
        <a:ea typeface="+mn-ea"/>
        <a:cs typeface="+mn-cs"/>
      </a:defRPr>
    </a:lvl2pPr>
    <a:lvl3pPr marL="2171700" indent="-342900" algn="l" defTabSz="1828800" rtl="0" eaLnBrk="1" latinLnBrk="0" hangingPunct="1">
      <a:buClr>
        <a:schemeClr val="accent5"/>
      </a:buClr>
      <a:buFont typeface="Anova Light" panose="020B0403020203020204" pitchFamily="34" charset="0"/>
      <a:buChar char="•"/>
      <a:defRPr sz="1800" b="0" i="0" kern="1200">
        <a:solidFill>
          <a:schemeClr val="tx1"/>
        </a:solidFill>
        <a:latin typeface="+mn-lt"/>
        <a:ea typeface="+mn-ea"/>
        <a:cs typeface="+mn-cs"/>
      </a:defRPr>
    </a:lvl3pPr>
    <a:lvl4pPr marL="3086100" indent="-342900" algn="l" defTabSz="1828800" rtl="0" eaLnBrk="1" latinLnBrk="0" hangingPunct="1">
      <a:buClr>
        <a:schemeClr val="accent5"/>
      </a:buClr>
      <a:buFont typeface="Anova Light" panose="020B0403020203020204" pitchFamily="34" charset="0"/>
      <a:buChar char="–"/>
      <a:defRPr sz="1600" b="0" i="0" kern="1200">
        <a:solidFill>
          <a:schemeClr val="tx1"/>
        </a:solidFill>
        <a:latin typeface="+mn-lt"/>
        <a:ea typeface="+mn-ea"/>
        <a:cs typeface="+mn-cs"/>
      </a:defRPr>
    </a:lvl4pPr>
    <a:lvl5pPr marL="4000500" indent="-342900" algn="l" defTabSz="1828800" rtl="0" eaLnBrk="1" latinLnBrk="0" hangingPunct="1">
      <a:buClr>
        <a:schemeClr val="accent5"/>
      </a:buClr>
      <a:buFont typeface="Anova Light" panose="020B0403020203020204" pitchFamily="34" charset="0"/>
      <a:buChar char="•"/>
      <a:defRPr sz="1400" b="0" i="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randomized PCA on unstandardized relative abundances.  The first two components already explain over 80% of the variability, as also evidenced by the large number of points on the border of the triangular bounding frame.   The plot reveals no clear separation between preterm and term deliveries.</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2</a:t>
            </a:fld>
            <a:endParaRPr lang="en-US"/>
          </a:p>
        </p:txBody>
      </p:sp>
    </p:spTree>
    <p:extLst>
      <p:ext uri="{BB962C8B-B14F-4D97-AF65-F5344CB8AC3E}">
        <p14:creationId xmlns:p14="http://schemas.microsoft.com/office/powerpoint/2010/main" val="75508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UMAP projection of the first 10 principal components.   It reveals some interesting clusters of moms, but again, no clear groupings of preterm and term.  </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3</a:t>
            </a:fld>
            <a:endParaRPr lang="en-US"/>
          </a:p>
        </p:txBody>
      </p:sp>
    </p:spTree>
    <p:extLst>
      <p:ext uri="{BB962C8B-B14F-4D97-AF65-F5344CB8AC3E}">
        <p14:creationId xmlns:p14="http://schemas.microsoft.com/office/powerpoint/2010/main" val="1792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T-SNE plot, with similar story as UMAP.</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4</a:t>
            </a:fld>
            <a:endParaRPr lang="en-US"/>
          </a:p>
        </p:txBody>
      </p:sp>
    </p:spTree>
    <p:extLst>
      <p:ext uri="{BB962C8B-B14F-4D97-AF65-F5344CB8AC3E}">
        <p14:creationId xmlns:p14="http://schemas.microsoft.com/office/powerpoint/2010/main" val="2648796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We fit a variance components model to the top 90 most abundant Operational Toxonomic Units (OTUs) to quantitatively assess sources of variability for each.   The heatmap colors correspond to proportion of variability explained by each effect. “Residual %” reflects unexplained variability, which is the largest effect for most OTUs.     The highlighted region reveals several OTUs with a large visit_number by group interaction, which are ones associated with preterm and term differences over time.</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5</a:t>
            </a:fld>
            <a:endParaRPr lang="en-US"/>
          </a:p>
        </p:txBody>
      </p:sp>
    </p:spTree>
    <p:extLst>
      <p:ext uri="{BB962C8B-B14F-4D97-AF65-F5344CB8AC3E}">
        <p14:creationId xmlns:p14="http://schemas.microsoft.com/office/powerpoint/2010/main" val="207037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highlights one OTU from the previous analysis.  Higher proportions of this one appear to be favorably associated with full term births.</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6</a:t>
            </a:fld>
            <a:endParaRPr lang="en-US"/>
          </a:p>
        </p:txBody>
      </p:sp>
    </p:spTree>
    <p:extLst>
      <p:ext uri="{BB962C8B-B14F-4D97-AF65-F5344CB8AC3E}">
        <p14:creationId xmlns:p14="http://schemas.microsoft.com/office/powerpoint/2010/main" val="106938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OTU from the variance components analysis, but this one appears to be associated with pre-term birth.</a:t>
            </a:r>
          </a:p>
        </p:txBody>
      </p:sp>
      <p:sp>
        <p:nvSpPr>
          <p:cNvPr id="4" name="Slide Number Placeholder 3"/>
          <p:cNvSpPr>
            <a:spLocks noGrp="1"/>
          </p:cNvSpPr>
          <p:nvPr>
            <p:ph type="sldNum" sz="quarter" idx="5"/>
          </p:nvPr>
        </p:nvSpPr>
        <p:spPr/>
        <p:txBody>
          <a:bodyPr/>
          <a:lstStyle/>
          <a:p>
            <a:pPr algn="l"/>
            <a:fld id="{C4EF46A2-9381-4C51-8277-3C7F2938E9F9}" type="slidenum">
              <a:rPr lang="en-US" smtClean="0"/>
              <a:pPr algn="l"/>
              <a:t>7</a:t>
            </a:fld>
            <a:endParaRPr lang="en-US"/>
          </a:p>
        </p:txBody>
      </p:sp>
    </p:spTree>
    <p:extLst>
      <p:ext uri="{BB962C8B-B14F-4D97-AF65-F5344CB8AC3E}">
        <p14:creationId xmlns:p14="http://schemas.microsoft.com/office/powerpoint/2010/main" val="386720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JMP - Title Only Left">
    <p:bg>
      <p:bgPr>
        <a:solidFill>
          <a:schemeClr val="bg1"/>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139BC08-9317-E2A8-A565-9F6E50F68F4A}"/>
              </a:ext>
            </a:extLst>
          </p:cNvPr>
          <p:cNvSpPr>
            <a:spLocks noGrp="1"/>
          </p:cNvSpPr>
          <p:nvPr>
            <p:ph type="title" hasCustomPrompt="1"/>
          </p:nvPr>
        </p:nvSpPr>
        <p:spPr>
          <a:xfrm>
            <a:off x="1252431" y="4644902"/>
            <a:ext cx="16050831" cy="997196"/>
          </a:xfrm>
        </p:spPr>
        <p:txBody>
          <a:bodyPr vert="horz" wrap="square" lIns="0" tIns="0" rIns="0" bIns="0" rtlCol="0" anchor="ctr" anchorCtr="0">
            <a:spAutoFit/>
          </a:bodyPr>
          <a:lstStyle>
            <a:lvl1pPr>
              <a:defRPr lang="en-US" sz="7200" dirty="0"/>
            </a:lvl1pPr>
          </a:lstStyle>
          <a:p>
            <a:pPr marL="0" lvl="0" indent="-365760">
              <a:buClr>
                <a:schemeClr val="accent5"/>
              </a:buClr>
              <a:buFont typeface="Anova Light" panose="020B0403020203020204" pitchFamily="34" charset="0"/>
            </a:pPr>
            <a:r>
              <a:rPr lang="en-US"/>
              <a:t>Click to Add Slide Title</a:t>
            </a:r>
          </a:p>
        </p:txBody>
      </p:sp>
    </p:spTree>
    <p:custDataLst>
      <p:tags r:id="rId1"/>
    </p:custDataLst>
    <p:extLst>
      <p:ext uri="{BB962C8B-B14F-4D97-AF65-F5344CB8AC3E}">
        <p14:creationId xmlns:p14="http://schemas.microsoft.com/office/powerpoint/2010/main" val="292694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MP -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bg2"/>
                </a:solidFill>
              </a:defRPr>
            </a:lvl1pPr>
          </a:lstStyle>
          <a:p>
            <a:r>
              <a:rPr lang="en-US"/>
              <a:t>Click to Add Slide Title</a:t>
            </a:r>
          </a:p>
        </p:txBody>
      </p:sp>
      <p:sp>
        <p:nvSpPr>
          <p:cNvPr id="5" name="Text Placeholder 2">
            <a:extLst>
              <a:ext uri="{FF2B5EF4-FFF2-40B4-BE49-F238E27FC236}">
                <a16:creationId xmlns:a16="http://schemas.microsoft.com/office/drawing/2014/main" id="{B37A3D09-8DDB-0D78-49A3-63D553286BAA}"/>
              </a:ext>
            </a:extLst>
          </p:cNvPr>
          <p:cNvSpPr>
            <a:spLocks noGrp="1"/>
          </p:cNvSpPr>
          <p:nvPr>
            <p:ph idx="1"/>
          </p:nvPr>
        </p:nvSpPr>
        <p:spPr>
          <a:xfrm>
            <a:off x="1257299" y="2400300"/>
            <a:ext cx="7741846" cy="6444273"/>
          </a:xfrm>
          <a:prstGeom prst="rect">
            <a:avLst/>
          </a:prstGeom>
        </p:spPr>
        <p:txBody>
          <a:bodyPr vert="horz" lIns="0" tIns="0" rIns="0" bIns="0" rtlCol="0">
            <a:normAutofit/>
          </a:bodyPr>
          <a:lstStyle>
            <a:lvl1pPr>
              <a:defRPr sz="3600"/>
            </a:lvl1pPr>
            <a:lvl2pPr>
              <a:defRPr sz="2800">
                <a:latin typeface="+mn-lt"/>
              </a:defRPr>
            </a:lvl2pPr>
            <a:lvl3pPr>
              <a:defRPr sz="2400">
                <a:latin typeface="+mn-lt"/>
              </a:defRPr>
            </a:lvl3pPr>
          </a:lstStyle>
          <a:p>
            <a:pPr lvl="0"/>
            <a:r>
              <a:rPr lang="en-US"/>
              <a:t>Click to edit Master text styles</a:t>
            </a:r>
          </a:p>
          <a:p>
            <a:pPr lvl="1"/>
            <a:r>
              <a:rPr lang="en-US"/>
              <a:t>Second level</a:t>
            </a:r>
          </a:p>
          <a:p>
            <a:pPr lvl="2"/>
            <a:r>
              <a:rPr lang="en-US"/>
              <a:t>Third level</a:t>
            </a:r>
          </a:p>
        </p:txBody>
      </p:sp>
      <p:sp>
        <p:nvSpPr>
          <p:cNvPr id="7" name="Text Placeholder 2">
            <a:extLst>
              <a:ext uri="{FF2B5EF4-FFF2-40B4-BE49-F238E27FC236}">
                <a16:creationId xmlns:a16="http://schemas.microsoft.com/office/drawing/2014/main" id="{9EB0C531-8D77-DB91-D733-89B75593C437}"/>
              </a:ext>
            </a:extLst>
          </p:cNvPr>
          <p:cNvSpPr>
            <a:spLocks noGrp="1"/>
          </p:cNvSpPr>
          <p:nvPr>
            <p:ph idx="11"/>
          </p:nvPr>
        </p:nvSpPr>
        <p:spPr>
          <a:xfrm>
            <a:off x="9288856" y="2400300"/>
            <a:ext cx="7741848" cy="6444273"/>
          </a:xfrm>
          <a:prstGeom prst="rect">
            <a:avLst/>
          </a:prstGeom>
        </p:spPr>
        <p:txBody>
          <a:bodyPr vert="horz" lIns="0" tIns="0" rIns="0" bIns="0" rtlCol="0">
            <a:normAutofit/>
          </a:bodyPr>
          <a:lstStyle>
            <a:lvl1pPr>
              <a:defRPr sz="3600"/>
            </a:lvl1pPr>
            <a:lvl2pPr>
              <a:defRPr sz="2800">
                <a:latin typeface="+mn-lt"/>
              </a:defRPr>
            </a:lvl2pPr>
            <a:lvl3pPr>
              <a:defRPr sz="2400">
                <a:latin typeface="+mn-lt"/>
              </a:defRPr>
            </a:lvl3pPr>
          </a:lstStyle>
          <a:p>
            <a:pPr lvl="0"/>
            <a:r>
              <a:rPr lang="en-US"/>
              <a:t>Click to edit Master text styles</a:t>
            </a:r>
          </a:p>
          <a:p>
            <a:pPr lvl="1"/>
            <a:r>
              <a:rPr lang="en-US"/>
              <a:t>Second level</a:t>
            </a:r>
          </a:p>
          <a:p>
            <a:pPr lvl="2"/>
            <a:r>
              <a:rPr lang="en-US"/>
              <a:t>Third level</a:t>
            </a:r>
          </a:p>
        </p:txBody>
      </p:sp>
      <p:sp>
        <p:nvSpPr>
          <p:cNvPr id="9" name="Text Placeholder 4">
            <a:extLst>
              <a:ext uri="{FF2B5EF4-FFF2-40B4-BE49-F238E27FC236}">
                <a16:creationId xmlns:a16="http://schemas.microsoft.com/office/drawing/2014/main" id="{528E5A1D-0F7C-C89E-926C-359A1E6C4B96}"/>
              </a:ext>
            </a:extLst>
          </p:cNvPr>
          <p:cNvSpPr>
            <a:spLocks noGrp="1"/>
          </p:cNvSpPr>
          <p:nvPr>
            <p:ph type="body" sz="quarter" idx="10" hasCustomPrompt="1"/>
          </p:nvPr>
        </p:nvSpPr>
        <p:spPr>
          <a:xfrm>
            <a:off x="1257300" y="1562100"/>
            <a:ext cx="15773400" cy="549382"/>
          </a:xfrm>
          <a:prstGeom prst="rect">
            <a:avLst/>
          </a:prstGeom>
        </p:spPr>
        <p:txBody>
          <a:bodyPr anchor="t">
            <a:normAutofit/>
          </a:bodyPr>
          <a:lstStyle>
            <a:lvl1pPr marL="0" indent="0" algn="l">
              <a:buNone/>
              <a:defRPr>
                <a:solidFill>
                  <a:schemeClr val="tx1"/>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a:t>Click to Add Subtitle</a:t>
            </a:r>
          </a:p>
        </p:txBody>
      </p:sp>
    </p:spTree>
    <p:custDataLst>
      <p:tags r:id="rId1"/>
    </p:custDataLst>
    <p:extLst>
      <p:ext uri="{BB962C8B-B14F-4D97-AF65-F5344CB8AC3E}">
        <p14:creationId xmlns:p14="http://schemas.microsoft.com/office/powerpoint/2010/main" val="378108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JMP - Blank - Whit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230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JMP - Blank - Whit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6577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MP - Hihglight Statement">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A3E413B7-34CE-5E55-670D-E6FC7CAF05F8}"/>
              </a:ext>
            </a:extLst>
          </p:cNvPr>
          <p:cNvSpPr>
            <a:spLocks noGrp="1"/>
          </p:cNvSpPr>
          <p:nvPr>
            <p:ph type="title" hasCustomPrompt="1"/>
          </p:nvPr>
        </p:nvSpPr>
        <p:spPr>
          <a:xfrm>
            <a:off x="1573196" y="2096512"/>
            <a:ext cx="15141608" cy="6093976"/>
          </a:xfrm>
        </p:spPr>
        <p:txBody>
          <a:bodyPr vert="horz" wrap="square" lIns="0" tIns="0" rIns="0" bIns="0" rtlCol="0" anchor="ctr" anchorCtr="0">
            <a:spAutoFit/>
          </a:bodyPr>
          <a:lstStyle>
            <a:lvl1pPr algn="ctr">
              <a:defRPr lang="en-US" sz="8800" dirty="0">
                <a:solidFill>
                  <a:schemeClr val="bg2"/>
                </a:solidFill>
                <a:latin typeface="+mn-lt"/>
              </a:defRPr>
            </a:lvl1pPr>
          </a:lstStyle>
          <a:p>
            <a:pPr marL="0" lvl="0" indent="-365760">
              <a:buClr>
                <a:schemeClr val="accent5"/>
              </a:buClr>
              <a:buFont typeface="Anova Light" panose="020B0403020203020204" pitchFamily="34" charset="0"/>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a:t>
            </a:r>
          </a:p>
        </p:txBody>
      </p:sp>
    </p:spTree>
    <p:custDataLst>
      <p:tags r:id="rId1"/>
    </p:custDataLst>
    <p:extLst>
      <p:ext uri="{BB962C8B-B14F-4D97-AF65-F5344CB8AC3E}">
        <p14:creationId xmlns:p14="http://schemas.microsoft.com/office/powerpoint/2010/main" val="202008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MP - Product Sho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4AEDDF-B36D-D988-631F-3B35B4D40E7B}"/>
              </a:ext>
            </a:extLst>
          </p:cNvPr>
          <p:cNvSpPr/>
          <p:nvPr userDrawn="1"/>
        </p:nvSpPr>
        <p:spPr>
          <a:xfrm>
            <a:off x="2201091" y="7383606"/>
            <a:ext cx="13885815" cy="1615827"/>
          </a:xfrm>
          <a:prstGeom prst="rect">
            <a:avLst/>
          </a:prstGeom>
        </p:spPr>
        <p:txBody>
          <a:bodyPr wrap="square" lIns="137160" tIns="68580" rIns="137160" bIns="6858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800"/>
              <a:t>Click to add text</a:t>
            </a:r>
          </a:p>
          <a:p>
            <a:pPr algn="ctr"/>
            <a:endParaRPr lang="en-US" sz="4800"/>
          </a:p>
        </p:txBody>
      </p:sp>
      <p:sp>
        <p:nvSpPr>
          <p:cNvPr id="5" name="Picture Placeholder 7">
            <a:extLst>
              <a:ext uri="{FF2B5EF4-FFF2-40B4-BE49-F238E27FC236}">
                <a16:creationId xmlns:a16="http://schemas.microsoft.com/office/drawing/2014/main" id="{142F91F0-105A-134F-5F9D-3BE010E25373}"/>
              </a:ext>
            </a:extLst>
          </p:cNvPr>
          <p:cNvSpPr>
            <a:spLocks noGrp="1"/>
          </p:cNvSpPr>
          <p:nvPr>
            <p:ph type="pic" sz="quarter" idx="10"/>
          </p:nvPr>
        </p:nvSpPr>
        <p:spPr>
          <a:xfrm>
            <a:off x="1555620" y="1287567"/>
            <a:ext cx="15176757" cy="5803187"/>
          </a:xfrm>
        </p:spPr>
        <p:txBody>
          <a:bodyPr/>
          <a:lstStyle>
            <a:lvl1pPr marL="0" indent="0">
              <a:buNone/>
              <a:defRPr/>
            </a:lvl1pPr>
          </a:lstStyle>
          <a:p>
            <a:r>
              <a:rPr lang="en-US"/>
              <a:t>Click icon to add picture</a:t>
            </a:r>
          </a:p>
        </p:txBody>
      </p:sp>
    </p:spTree>
    <p:custDataLst>
      <p:tags r:id="rId1"/>
    </p:custDataLst>
    <p:extLst>
      <p:ext uri="{BB962C8B-B14F-4D97-AF65-F5344CB8AC3E}">
        <p14:creationId xmlns:p14="http://schemas.microsoft.com/office/powerpoint/2010/main" val="410053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JMP - Blue Highlight Statement + Image">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FA281E-D72A-4667-DBF5-E7ABC1D37943}"/>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lang="en-US" sz="1000" spc="0">
                <a:solidFill>
                  <a:schemeClr val="bg1"/>
                </a:solidFill>
                <a:effectLst/>
                <a:latin typeface="+mn-lt"/>
              </a:rPr>
              <a:t> Copyright © JMP Statistical Discovery LLC</a:t>
            </a:r>
            <a:r>
              <a:rPr kumimoji="0" lang="en-US" sz="1000" b="0" i="0" u="none" strike="noStrike" kern="300" cap="none" spc="0" normalizeH="0" baseline="0" noProof="0">
                <a:ln>
                  <a:noFill/>
                </a:ln>
                <a:solidFill>
                  <a:schemeClr val="bg1"/>
                </a:solidFill>
                <a:effectLst/>
                <a:uLnTx/>
                <a:uFillTx/>
                <a:latin typeface="+mn-lt"/>
                <a:ea typeface="Anova Bold" panose="020B0703020203020204" pitchFamily="34" charset="0"/>
                <a:cs typeface="Anova Light" panose="020B0403020203020204" pitchFamily="34" charset="0"/>
              </a:rPr>
              <a:t>. All rights reserved.</a:t>
            </a:r>
          </a:p>
        </p:txBody>
      </p:sp>
      <p:pic>
        <p:nvPicPr>
          <p:cNvPr id="6" name="Picture 6">
            <a:extLst>
              <a:ext uri="{FF2B5EF4-FFF2-40B4-BE49-F238E27FC236}">
                <a16:creationId xmlns:a16="http://schemas.microsoft.com/office/drawing/2014/main" id="{28559FED-8FA9-57CB-BF77-83A257DF56C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6826158" y="9391039"/>
            <a:ext cx="1105505" cy="663303"/>
          </a:xfrm>
          <a:prstGeom prst="rect">
            <a:avLst/>
          </a:prstGeom>
        </p:spPr>
      </p:pic>
      <p:sp>
        <p:nvSpPr>
          <p:cNvPr id="8" name="Picture Placeholder 7">
            <a:extLst>
              <a:ext uri="{FF2B5EF4-FFF2-40B4-BE49-F238E27FC236}">
                <a16:creationId xmlns:a16="http://schemas.microsoft.com/office/drawing/2014/main" id="{CEB41458-8128-38ED-3F33-2A63779DDE28}"/>
              </a:ext>
            </a:extLst>
          </p:cNvPr>
          <p:cNvSpPr>
            <a:spLocks noGrp="1"/>
          </p:cNvSpPr>
          <p:nvPr>
            <p:ph type="pic" sz="quarter" idx="10"/>
          </p:nvPr>
        </p:nvSpPr>
        <p:spPr>
          <a:xfrm>
            <a:off x="0" y="-1"/>
            <a:ext cx="18288000" cy="7090755"/>
          </a:xfrm>
        </p:spPr>
        <p:txBody>
          <a:bodyPr/>
          <a:lstStyle/>
          <a:p>
            <a:r>
              <a:rPr lang="en-US"/>
              <a:t>Click icon to add picture</a:t>
            </a:r>
          </a:p>
        </p:txBody>
      </p:sp>
      <p:sp>
        <p:nvSpPr>
          <p:cNvPr id="10" name="Text Placeholder 9">
            <a:extLst>
              <a:ext uri="{FF2B5EF4-FFF2-40B4-BE49-F238E27FC236}">
                <a16:creationId xmlns:a16="http://schemas.microsoft.com/office/drawing/2014/main" id="{53B30E81-57AF-3114-5AD3-D68591B24FEA}"/>
              </a:ext>
            </a:extLst>
          </p:cNvPr>
          <p:cNvSpPr>
            <a:spLocks noGrp="1"/>
          </p:cNvSpPr>
          <p:nvPr>
            <p:ph type="body" sz="quarter" idx="11" hasCustomPrompt="1"/>
          </p:nvPr>
        </p:nvSpPr>
        <p:spPr>
          <a:xfrm>
            <a:off x="1252538" y="7692773"/>
            <a:ext cx="14933612" cy="1560562"/>
          </a:xfrm>
        </p:spPr>
        <p:txBody>
          <a:bodyPr>
            <a:noAutofit/>
          </a:bodyPr>
          <a:lstStyle>
            <a:lvl1pPr marL="0" indent="0">
              <a:buNone/>
              <a:defRPr sz="6000">
                <a:solidFill>
                  <a:schemeClr val="bg1"/>
                </a:solidFill>
              </a:defRPr>
            </a:lvl1pPr>
          </a:lstStyle>
          <a:p>
            <a:pPr lvl="0"/>
            <a:r>
              <a:rPr lang="en-US"/>
              <a:t>Click to add text</a:t>
            </a:r>
          </a:p>
        </p:txBody>
      </p:sp>
    </p:spTree>
    <p:custDataLst>
      <p:tags r:id="rId1"/>
    </p:custDataLst>
    <p:extLst>
      <p:ext uri="{BB962C8B-B14F-4D97-AF65-F5344CB8AC3E}">
        <p14:creationId xmlns:p14="http://schemas.microsoft.com/office/powerpoint/2010/main" val="150724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895229"/>
            <a:ext cx="16611600" cy="775597"/>
          </a:xfrm>
        </p:spPr>
        <p:txBody>
          <a:bodyPr>
            <a:spAutoFit/>
          </a:bodyPr>
          <a:lstStyle>
            <a:lvl1pPr>
              <a:defRPr b="0">
                <a:latin typeface="Calibri" panose="020F0502020204030204" pitchFamily="34" charset="0"/>
                <a:cs typeface="Calibri" panose="020F0502020204030204" pitchFamily="34" charset="0"/>
              </a:defRPr>
            </a:lvl1pPr>
          </a:lstStyle>
          <a:p>
            <a:r>
              <a:rPr lang="en-US"/>
              <a:t>Click to edit title text</a:t>
            </a:r>
          </a:p>
        </p:txBody>
      </p:sp>
      <p:sp>
        <p:nvSpPr>
          <p:cNvPr id="3" name="Content Placeholder 2"/>
          <p:cNvSpPr>
            <a:spLocks noGrp="1"/>
          </p:cNvSpPr>
          <p:nvPr>
            <p:ph sz="half" idx="1" hasCustomPrompt="1"/>
          </p:nvPr>
        </p:nvSpPr>
        <p:spPr>
          <a:xfrm>
            <a:off x="761999" y="2300289"/>
            <a:ext cx="16611598" cy="4142546"/>
          </a:xfrm>
        </p:spPr>
        <p:txBody>
          <a:bodyPr/>
          <a:lstStyle>
            <a:lvl1pPr>
              <a:buClr>
                <a:schemeClr val="accent2"/>
              </a:buClr>
              <a:defRPr sz="5600">
                <a:latin typeface="Calibri" panose="020F0502020204030204" pitchFamily="34" charset="0"/>
                <a:cs typeface="Calibri" panose="020F0502020204030204" pitchFamily="34" charset="0"/>
              </a:defRPr>
            </a:lvl1pPr>
            <a:lvl2pPr>
              <a:buClr>
                <a:schemeClr val="accent2"/>
              </a:buClr>
              <a:defRPr sz="4800">
                <a:latin typeface="Calibri" panose="020F0502020204030204" pitchFamily="34" charset="0"/>
                <a:cs typeface="Calibri" panose="020F0502020204030204" pitchFamily="34" charset="0"/>
              </a:defRPr>
            </a:lvl2pPr>
            <a:lvl3pPr>
              <a:buClr>
                <a:schemeClr val="accent2"/>
              </a:buClr>
              <a:defRPr sz="4000">
                <a:solidFill>
                  <a:srgbClr val="A6A6A6"/>
                </a:solidFill>
                <a:latin typeface="Calibri" panose="020F0502020204030204" pitchFamily="34" charset="0"/>
                <a:cs typeface="Calibri" panose="020F0502020204030204" pitchFamily="34" charset="0"/>
              </a:defRPr>
            </a:lvl3pPr>
            <a:lvl4pPr>
              <a:buClr>
                <a:schemeClr val="accent2"/>
              </a:buClr>
              <a:buFont typeface="Arial" pitchFamily="34" charset="0"/>
              <a:buChar char="»"/>
              <a:defRPr sz="3600">
                <a:solidFill>
                  <a:srgbClr val="A6A6A6"/>
                </a:solidFill>
                <a:latin typeface="Calibri" panose="020F0502020204030204" pitchFamily="34" charset="0"/>
                <a:cs typeface="Calibri" panose="020F0502020204030204" pitchFamily="34" charset="0"/>
              </a:defRPr>
            </a:lvl4pPr>
            <a:lvl5pPr>
              <a:buClr>
                <a:schemeClr val="accent2"/>
              </a:buClr>
              <a:buFont typeface="Arial" pitchFamily="34" charset="0"/>
              <a:buChar char="–"/>
              <a:defRPr sz="3600">
                <a:solidFill>
                  <a:srgbClr val="A6A6A6"/>
                </a:solidFill>
                <a:latin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MP - Title Only">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6F060396-EEE3-A20F-EF3B-666AF65526C8}"/>
              </a:ext>
            </a:extLst>
          </p:cNvPr>
          <p:cNvSpPr>
            <a:spLocks noGrp="1"/>
          </p:cNvSpPr>
          <p:nvPr>
            <p:ph type="title" hasCustomPrompt="1"/>
          </p:nvPr>
        </p:nvSpPr>
        <p:spPr>
          <a:xfrm>
            <a:off x="1257300" y="710304"/>
            <a:ext cx="15773400" cy="775596"/>
          </a:xfrm>
          <a:prstGeom prst="rect">
            <a:avLst/>
          </a:prstGeom>
        </p:spPr>
        <p:txBody>
          <a:bodyPr vert="horz" lIns="0" tIns="0" rIns="0" bIns="0" rtlCol="0" anchor="ctr">
            <a:spAutoFit/>
          </a:bodyPr>
          <a:lstStyle/>
          <a:p>
            <a:r>
              <a:rPr lang="en-US"/>
              <a:t>Click to Add Slide Title</a:t>
            </a:r>
          </a:p>
        </p:txBody>
      </p:sp>
    </p:spTree>
    <p:custDataLst>
      <p:tags r:id="rId1"/>
    </p:custDataLst>
    <p:extLst>
      <p:ext uri="{BB962C8B-B14F-4D97-AF65-F5344CB8AC3E}">
        <p14:creationId xmlns:p14="http://schemas.microsoft.com/office/powerpoint/2010/main" val="28505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JMP - Title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a:solidFill>
                  <a:schemeClr val="bg2"/>
                </a:solidFill>
              </a:defRPr>
            </a:lvl1pPr>
          </a:lstStyle>
          <a:p>
            <a:r>
              <a:rPr lang="en-US"/>
              <a:t>Click to Add Slide Title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hasCustomPrompt="1"/>
          </p:nvPr>
        </p:nvSpPr>
        <p:spPr>
          <a:xfrm>
            <a:off x="1257300" y="1562100"/>
            <a:ext cx="15773400" cy="549382"/>
          </a:xfrm>
          <a:prstGeom prst="rect">
            <a:avLst/>
          </a:prstGeom>
        </p:spPr>
        <p:txBody>
          <a:bodyPr anchor="t">
            <a:normAutofit/>
          </a:bodyPr>
          <a:lstStyle>
            <a:lvl1pPr marL="0" indent="0" algn="l">
              <a:buNone/>
              <a:defRPr>
                <a:solidFill>
                  <a:schemeClr val="tx1"/>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a:t>Click to Add Subtitle</a:t>
            </a:r>
          </a:p>
        </p:txBody>
      </p:sp>
    </p:spTree>
    <p:custDataLst>
      <p:tags r:id="rId1"/>
    </p:custDataLst>
    <p:extLst>
      <p:ext uri="{BB962C8B-B14F-4D97-AF65-F5344CB8AC3E}">
        <p14:creationId xmlns:p14="http://schemas.microsoft.com/office/powerpoint/2010/main" val="236208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MP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a:solidFill>
                  <a:schemeClr val="bg2"/>
                </a:solidFill>
              </a:defRPr>
            </a:lvl1pPr>
          </a:lstStyle>
          <a:p>
            <a:r>
              <a:rPr lang="en-US"/>
              <a:t>Click to Add Slide Title</a:t>
            </a:r>
          </a:p>
        </p:txBody>
      </p:sp>
      <p:sp>
        <p:nvSpPr>
          <p:cNvPr id="4" name="Text Placeholder 2">
            <a:extLst>
              <a:ext uri="{FF2B5EF4-FFF2-40B4-BE49-F238E27FC236}">
                <a16:creationId xmlns:a16="http://schemas.microsoft.com/office/drawing/2014/main" id="{94E85CBA-188F-58DF-65B2-BD90C57AB500}"/>
              </a:ext>
            </a:extLst>
          </p:cNvPr>
          <p:cNvSpPr>
            <a:spLocks noGrp="1"/>
          </p:cNvSpPr>
          <p:nvPr>
            <p:ph idx="1"/>
          </p:nvPr>
        </p:nvSpPr>
        <p:spPr>
          <a:xfrm>
            <a:off x="1257300" y="2400300"/>
            <a:ext cx="15773400" cy="6444273"/>
          </a:xfrm>
          <a:prstGeom prst="rect">
            <a:avLst/>
          </a:prstGeom>
        </p:spPr>
        <p:txBody>
          <a:bodyPr vert="horz" lIns="0" tIns="0" rIns="0" bIns="0" rtlCol="0">
            <a:normAutofit/>
          </a:bodyPr>
          <a:lstStyle>
            <a:lvl1pPr>
              <a:defRPr sz="3600"/>
            </a:lvl1pPr>
            <a:lvl2pPr>
              <a:defRPr sz="2800"/>
            </a:lvl2pPr>
            <a:lvl3pPr>
              <a:defRPr sz="2400">
                <a:latin typeface="+mn-lt"/>
              </a:defRPr>
            </a:lvl3pPr>
          </a:lstStyle>
          <a:p>
            <a:pPr lvl="0"/>
            <a:r>
              <a:rPr lang="en-US"/>
              <a:t>Click to edit Master text styles</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9A71ABFD-7D9E-8B81-8F10-AD3B259CD532}"/>
              </a:ext>
            </a:extLst>
          </p:cNvPr>
          <p:cNvSpPr>
            <a:spLocks noGrp="1"/>
          </p:cNvSpPr>
          <p:nvPr>
            <p:ph type="body" sz="quarter" idx="10" hasCustomPrompt="1"/>
          </p:nvPr>
        </p:nvSpPr>
        <p:spPr>
          <a:xfrm>
            <a:off x="1257300" y="1562100"/>
            <a:ext cx="15773400" cy="549382"/>
          </a:xfrm>
          <a:prstGeom prst="rect">
            <a:avLst/>
          </a:prstGeom>
        </p:spPr>
        <p:txBody>
          <a:bodyPr anchor="t">
            <a:normAutofit/>
          </a:bodyPr>
          <a:lstStyle>
            <a:lvl1pPr marL="0" indent="0" algn="l">
              <a:buNone/>
              <a:defRPr>
                <a:solidFill>
                  <a:schemeClr val="tx1"/>
                </a:solidFill>
              </a:defRPr>
            </a:lvl1pPr>
            <a:lvl2pPr marL="365760" indent="0">
              <a:buNone/>
              <a:defRPr/>
            </a:lvl2pPr>
            <a:lvl3pPr marL="731520" indent="0">
              <a:buNone/>
              <a:defRPr/>
            </a:lvl3pPr>
            <a:lvl4pPr marL="2057400" indent="0">
              <a:buNone/>
              <a:defRPr/>
            </a:lvl4pPr>
            <a:lvl5pPr marL="2743200" indent="0">
              <a:buNone/>
              <a:defRPr/>
            </a:lvl5pPr>
          </a:lstStyle>
          <a:p>
            <a:pPr lvl="0"/>
            <a:r>
              <a:rPr lang="en-US"/>
              <a:t>Click to Add Subtitle</a:t>
            </a:r>
          </a:p>
        </p:txBody>
      </p:sp>
    </p:spTree>
    <p:custDataLst>
      <p:tags r:id="rId1"/>
    </p:custDataLst>
    <p:extLst>
      <p:ext uri="{BB962C8B-B14F-4D97-AF65-F5344CB8AC3E}">
        <p14:creationId xmlns:p14="http://schemas.microsoft.com/office/powerpoint/2010/main" val="170739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9.xml"/><Relationship Id="rId7" Type="http://schemas.openxmlformats.org/officeDocument/2006/relationships/tags" Target="../tags/tag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2432" y="2400300"/>
            <a:ext cx="15773400" cy="6865146"/>
          </a:xfrm>
          <a:prstGeom prst="rect">
            <a:avLst/>
          </a:prstGeom>
        </p:spPr>
        <p:txBody>
          <a:bodyPr vert="horz" lIns="0" tIns="0" rIns="0" bIns="0" rtlCol="0">
            <a:normAutofit/>
          </a:bodyPr>
          <a:lstStyle/>
          <a:p>
            <a:pPr lvl="0"/>
            <a:r>
              <a:rPr lang="en-US"/>
              <a:t>Click to Edit Text</a:t>
            </a:r>
          </a:p>
          <a:p>
            <a:pPr lvl="1"/>
            <a:r>
              <a:rPr lang="en-US"/>
              <a:t>Second level</a:t>
            </a:r>
          </a:p>
          <a:p>
            <a:pPr lvl="2"/>
            <a:r>
              <a:rPr lang="en-US"/>
              <a:t>Third level</a:t>
            </a:r>
          </a:p>
        </p:txBody>
      </p:sp>
      <p:sp>
        <p:nvSpPr>
          <p:cNvPr id="2" name="Title Placeholder 1"/>
          <p:cNvSpPr>
            <a:spLocks noGrp="1"/>
          </p:cNvSpPr>
          <p:nvPr>
            <p:ph type="title"/>
          </p:nvPr>
        </p:nvSpPr>
        <p:spPr>
          <a:xfrm>
            <a:off x="1252432" y="710304"/>
            <a:ext cx="15773400" cy="775596"/>
          </a:xfrm>
          <a:prstGeom prst="rect">
            <a:avLst/>
          </a:prstGeom>
        </p:spPr>
        <p:txBody>
          <a:bodyPr vert="horz" lIns="0" tIns="0" rIns="0" bIns="0" rtlCol="0" anchor="ctr">
            <a:normAutofit/>
          </a:bodyPr>
          <a:lstStyle/>
          <a:p>
            <a:r>
              <a:rPr lang="en-US"/>
              <a:t>Click to Add Slide Title</a:t>
            </a:r>
          </a:p>
        </p:txBody>
      </p:sp>
      <p:pic>
        <p:nvPicPr>
          <p:cNvPr id="4" name="Picture 6">
            <a:extLst>
              <a:ext uri="{FF2B5EF4-FFF2-40B4-BE49-F238E27FC236}">
                <a16:creationId xmlns:a16="http://schemas.microsoft.com/office/drawing/2014/main" id="{8E6ABC84-417B-6DFE-AC8C-04CF1F19FBA9}"/>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16826158" y="9391039"/>
            <a:ext cx="1105505" cy="663303"/>
          </a:xfrm>
          <a:prstGeom prst="rect">
            <a:avLst/>
          </a:prstGeom>
        </p:spPr>
      </p:pic>
      <p:sp>
        <p:nvSpPr>
          <p:cNvPr id="6" name="TextBox 4">
            <a:extLst>
              <a:ext uri="{FF2B5EF4-FFF2-40B4-BE49-F238E27FC236}">
                <a16:creationId xmlns:a16="http://schemas.microsoft.com/office/drawing/2014/main" id="{1A52BCD0-C669-F30C-BEDF-5B0B3BF1BCC0}"/>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lang="en-US" sz="1000" spc="0">
                <a:solidFill>
                  <a:schemeClr val="accent5">
                    <a:lumMod val="40000"/>
                    <a:lumOff val="60000"/>
                  </a:schemeClr>
                </a:solidFill>
                <a:effectLst/>
                <a:latin typeface="+mn-lt"/>
              </a:rPr>
              <a:t> Copyright © JMP Statistical Discovery LLC</a:t>
            </a:r>
            <a:r>
              <a:rPr kumimoji="0" lang="en-US" sz="1000" b="0" i="0" u="none" strike="noStrike" kern="300" cap="none" spc="0" normalizeH="0" baseline="0" noProof="0">
                <a:ln>
                  <a:noFill/>
                </a:ln>
                <a:solidFill>
                  <a:schemeClr val="accent5">
                    <a:lumMod val="40000"/>
                    <a:lumOff val="60000"/>
                  </a:schemeClr>
                </a:solidFill>
                <a:effectLst/>
                <a:uLnTx/>
                <a:uFillTx/>
                <a:latin typeface="+mn-lt"/>
                <a:ea typeface="Anova Bold" panose="020B0703020203020204" pitchFamily="34" charset="0"/>
                <a:cs typeface="Anova Light" panose="020B0403020203020204" pitchFamily="34" charset="0"/>
              </a:rPr>
              <a:t>. All rights reserved.</a:t>
            </a:r>
          </a:p>
        </p:txBody>
      </p:sp>
    </p:spTree>
    <p:custDataLst>
      <p:tags r:id="rId8"/>
    </p:custDataLst>
    <p:extLst>
      <p:ext uri="{BB962C8B-B14F-4D97-AF65-F5344CB8AC3E}">
        <p14:creationId xmlns:p14="http://schemas.microsoft.com/office/powerpoint/2010/main" val="519966091"/>
      </p:ext>
    </p:extLst>
  </p:cSld>
  <p:clrMap bg1="lt1" tx1="dk1" bg2="lt2" tx2="dk2" accent1="accent1" accent2="accent2" accent3="accent3" accent4="accent4" accent5="accent5" accent6="accent6" hlink="hlink" folHlink="folHlink"/>
  <p:sldLayoutIdLst>
    <p:sldLayoutId id="2147483860" r:id="rId1"/>
    <p:sldLayoutId id="2147483870" r:id="rId2"/>
    <p:sldLayoutId id="2147483871" r:id="rId3"/>
    <p:sldLayoutId id="2147483872" r:id="rId4"/>
    <p:sldLayoutId id="2147483873" r:id="rId5"/>
    <p:sldLayoutId id="214748387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371600" rtl="0" eaLnBrk="1" latinLnBrk="0" hangingPunct="1">
        <a:lnSpc>
          <a:spcPct val="90000"/>
        </a:lnSpc>
        <a:spcBef>
          <a:spcPct val="0"/>
        </a:spcBef>
        <a:buNone/>
        <a:defRPr sz="5600" b="1" i="0" kern="1200">
          <a:solidFill>
            <a:schemeClr val="bg2"/>
          </a:solidFill>
          <a:latin typeface="+mj-lt"/>
          <a:ea typeface="+mj-ea"/>
          <a:cs typeface="+mj-cs"/>
        </a:defRPr>
      </a:lvl1pPr>
    </p:titleStyle>
    <p:bodyStyle>
      <a:lvl1pPr marL="365760" indent="-365760" algn="l" defTabSz="1371600" rtl="0" eaLnBrk="1" latinLnBrk="0" hangingPunct="1">
        <a:lnSpc>
          <a:spcPct val="85000"/>
        </a:lnSpc>
        <a:spcBef>
          <a:spcPts val="1600"/>
        </a:spcBef>
        <a:buClr>
          <a:schemeClr val="accent5"/>
        </a:buClr>
        <a:buFont typeface="Anova Light" panose="020B0403020203020204" pitchFamily="34" charset="0"/>
        <a:buChar char="•"/>
        <a:defRPr sz="3600" b="0" i="0" kern="1200">
          <a:solidFill>
            <a:schemeClr val="tx1"/>
          </a:solidFill>
          <a:latin typeface="+mn-lt"/>
          <a:ea typeface="+mn-ea"/>
          <a:cs typeface="+mn-cs"/>
        </a:defRPr>
      </a:lvl1pPr>
      <a:lvl2pPr marL="731520" indent="-365760" algn="l" defTabSz="1371600" rtl="0" eaLnBrk="1" latinLnBrk="0" hangingPunct="1">
        <a:lnSpc>
          <a:spcPct val="85000"/>
        </a:lnSpc>
        <a:spcBef>
          <a:spcPts val="1600"/>
        </a:spcBef>
        <a:buClr>
          <a:schemeClr val="accent5"/>
        </a:buClr>
        <a:buFont typeface="Anova Light" panose="020B0403020203020204" pitchFamily="34" charset="0"/>
        <a:buChar char="–"/>
        <a:defRPr sz="2800" b="0" i="0" kern="1200">
          <a:solidFill>
            <a:schemeClr val="tx1"/>
          </a:solidFill>
          <a:latin typeface="+mn-lt"/>
          <a:ea typeface="+mn-ea"/>
          <a:cs typeface="+mn-cs"/>
        </a:defRPr>
      </a:lvl2pPr>
      <a:lvl3pPr marL="1097280" indent="-365760" algn="l" defTabSz="1371600" rtl="0" eaLnBrk="1" latinLnBrk="0" hangingPunct="1">
        <a:lnSpc>
          <a:spcPct val="85000"/>
        </a:lnSpc>
        <a:spcBef>
          <a:spcPts val="1600"/>
        </a:spcBef>
        <a:buClr>
          <a:schemeClr val="accent5"/>
        </a:buClr>
        <a:buFont typeface="Anova Light" panose="020B0403020203020204" pitchFamily="34" charset="0"/>
        <a:buChar char="•"/>
        <a:defRPr sz="2400" b="0" i="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bg2"/>
          </a:solidFill>
          <a:latin typeface="+mj-lt"/>
          <a:ea typeface="+mn-ea"/>
          <a:cs typeface="+mn-cs"/>
        </a:defRPr>
      </a:lvl4pPr>
      <a:lvl5pPr marL="30861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bg2"/>
          </a:solidFill>
          <a:latin typeface="+mj-lt"/>
          <a:ea typeface="+mn-ea"/>
          <a:cs typeface="+mn-cs"/>
        </a:defRPr>
      </a:lvl5pPr>
      <a:lvl6pPr marL="37719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DBA1A5-F11E-586C-AE20-3947111EA4AC}"/>
              </a:ext>
            </a:extLst>
          </p:cNvPr>
          <p:cNvSpPr/>
          <p:nvPr userDrawn="1"/>
        </p:nvSpPr>
        <p:spPr>
          <a:xfrm>
            <a:off x="16477128" y="9143999"/>
            <a:ext cx="1810872" cy="1143001"/>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0C7363F-AF69-28E6-1F57-D691A99669FF}"/>
              </a:ext>
            </a:extLst>
          </p:cNvPr>
          <p:cNvPicPr>
            <a:picLocks noChangeAspect="1"/>
          </p:cNvPicPr>
          <p:nvPr userDrawn="1"/>
        </p:nvPicPr>
        <p:blipFill>
          <a:blip r:embed="rId8"/>
          <a:stretch>
            <a:fillRect/>
          </a:stretch>
        </p:blipFill>
        <p:spPr>
          <a:xfrm>
            <a:off x="0" y="9143999"/>
            <a:ext cx="16477128" cy="1143001"/>
          </a:xfrm>
          <a:prstGeom prst="rect">
            <a:avLst/>
          </a:prstGeom>
        </p:spPr>
      </p:pic>
      <p:sp>
        <p:nvSpPr>
          <p:cNvPr id="3" name="Text Placeholder 2"/>
          <p:cNvSpPr>
            <a:spLocks noGrp="1"/>
          </p:cNvSpPr>
          <p:nvPr>
            <p:ph type="body" idx="1"/>
          </p:nvPr>
        </p:nvSpPr>
        <p:spPr>
          <a:xfrm>
            <a:off x="1252432" y="2400300"/>
            <a:ext cx="15773400" cy="6444273"/>
          </a:xfrm>
          <a:prstGeom prst="rect">
            <a:avLst/>
          </a:prstGeom>
        </p:spPr>
        <p:txBody>
          <a:bodyPr vert="horz" lIns="0" tIns="0" rIns="0" bIns="0" rtlCol="0">
            <a:normAutofit/>
          </a:bodyPr>
          <a:lstStyle/>
          <a:p>
            <a:pPr lvl="0"/>
            <a:r>
              <a:rPr lang="en-US"/>
              <a:t>Click to Edit Text</a:t>
            </a:r>
          </a:p>
          <a:p>
            <a:pPr lvl="1"/>
            <a:r>
              <a:rPr lang="en-US"/>
              <a:t>Second level</a:t>
            </a:r>
          </a:p>
          <a:p>
            <a:pPr lvl="2"/>
            <a:r>
              <a:rPr lang="en-US"/>
              <a:t>Third level</a:t>
            </a:r>
          </a:p>
        </p:txBody>
      </p:sp>
      <p:sp>
        <p:nvSpPr>
          <p:cNvPr id="2" name="Title Placeholder 1"/>
          <p:cNvSpPr>
            <a:spLocks noGrp="1"/>
          </p:cNvSpPr>
          <p:nvPr>
            <p:ph type="title"/>
          </p:nvPr>
        </p:nvSpPr>
        <p:spPr>
          <a:xfrm>
            <a:off x="1252432" y="710304"/>
            <a:ext cx="15773400" cy="775596"/>
          </a:xfrm>
          <a:prstGeom prst="rect">
            <a:avLst/>
          </a:prstGeom>
        </p:spPr>
        <p:txBody>
          <a:bodyPr vert="horz" lIns="0" tIns="0" rIns="0" bIns="0" rtlCol="0" anchor="ctr">
            <a:normAutofit/>
          </a:bodyPr>
          <a:lstStyle/>
          <a:p>
            <a:r>
              <a:rPr lang="en-US"/>
              <a:t>Click to Add Slide Title</a:t>
            </a:r>
          </a:p>
        </p:txBody>
      </p:sp>
      <p:sp>
        <p:nvSpPr>
          <p:cNvPr id="8" name="TextBox 4">
            <a:extLst>
              <a:ext uri="{FF2B5EF4-FFF2-40B4-BE49-F238E27FC236}">
                <a16:creationId xmlns:a16="http://schemas.microsoft.com/office/drawing/2014/main" id="{C16FACEF-10C6-6BB8-EE57-ACF39B01B1D3}"/>
              </a:ext>
            </a:extLst>
          </p:cNvPr>
          <p:cNvSpPr txBox="1"/>
          <p:nvPr userDrawn="1"/>
        </p:nvSpPr>
        <p:spPr>
          <a:xfrm>
            <a:off x="1252432" y="9316082"/>
            <a:ext cx="8588993" cy="584775"/>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kumimoji="0" lang="en-US" sz="3200" b="1" i="0" u="none" strike="noStrike" kern="300" cap="none" spc="100" normalizeH="0" baseline="0" noProof="0">
                <a:ln>
                  <a:noFill/>
                </a:ln>
                <a:solidFill>
                  <a:schemeClr val="bg1"/>
                </a:solidFill>
                <a:effectLst/>
                <a:uLnTx/>
                <a:uFillTx/>
                <a:latin typeface="+mj-lt"/>
                <a:ea typeface="Anova Bold" panose="020B0703020203020204" pitchFamily="34" charset="0"/>
                <a:cs typeface="Anova Light" panose="020B0403020203020204" pitchFamily="34" charset="0"/>
              </a:rPr>
              <a:t>CONFIDENTIAL — DO NOT DISCLOSE</a:t>
            </a:r>
          </a:p>
        </p:txBody>
      </p:sp>
      <p:sp>
        <p:nvSpPr>
          <p:cNvPr id="10" name="TextBox 4">
            <a:extLst>
              <a:ext uri="{FF2B5EF4-FFF2-40B4-BE49-F238E27FC236}">
                <a16:creationId xmlns:a16="http://schemas.microsoft.com/office/drawing/2014/main" id="{73378641-98C0-74B8-EDAB-E5E4E2EEB661}"/>
              </a:ext>
            </a:extLst>
          </p:cNvPr>
          <p:cNvSpPr txBox="1"/>
          <p:nvPr userDrawn="1"/>
        </p:nvSpPr>
        <p:spPr>
          <a:xfrm>
            <a:off x="1252432" y="9855354"/>
            <a:ext cx="5029200" cy="246221"/>
          </a:xfrm>
          <a:prstGeom prst="rect">
            <a:avLst/>
          </a:prstGeom>
          <a:noFill/>
        </p:spPr>
        <p:txBody>
          <a:bodyPr wrap="square" lIns="0" anchor="b" anchorCtr="0">
            <a:spAutoFit/>
          </a:bodyPr>
          <a:lstStyle/>
          <a:p>
            <a:pPr marL="0" marR="0" lvl="0" indent="0" algn="l" defTabSz="548626" rtl="0" eaLnBrk="0" fontAlgn="auto" latinLnBrk="0" hangingPunct="0">
              <a:lnSpc>
                <a:spcPct val="100000"/>
              </a:lnSpc>
              <a:spcBef>
                <a:spcPts val="0"/>
              </a:spcBef>
              <a:spcAft>
                <a:spcPts val="0"/>
              </a:spcAft>
              <a:buClrTx/>
              <a:buSzTx/>
              <a:buFontTx/>
              <a:buNone/>
              <a:tabLst/>
              <a:defRPr/>
            </a:pPr>
            <a:r>
              <a:rPr lang="en-US" sz="1000" spc="0">
                <a:solidFill>
                  <a:schemeClr val="bg1"/>
                </a:solidFill>
                <a:effectLst/>
                <a:latin typeface="+mn-lt"/>
              </a:rPr>
              <a:t> Copyright © JMP Statistical Discovery LLC</a:t>
            </a:r>
            <a:r>
              <a:rPr kumimoji="0" lang="en-US" sz="1000" b="0" i="0" u="none" strike="noStrike" kern="300" cap="none" spc="0" normalizeH="0" baseline="0" noProof="0">
                <a:ln>
                  <a:noFill/>
                </a:ln>
                <a:solidFill>
                  <a:schemeClr val="bg1"/>
                </a:solidFill>
                <a:effectLst/>
                <a:uLnTx/>
                <a:uFillTx/>
                <a:latin typeface="+mn-lt"/>
                <a:ea typeface="Anova Bold" panose="020B0703020203020204" pitchFamily="34" charset="0"/>
                <a:cs typeface="Anova Light" panose="020B0403020203020204" pitchFamily="34" charset="0"/>
              </a:rPr>
              <a:t>. All rights reserved.</a:t>
            </a:r>
          </a:p>
        </p:txBody>
      </p:sp>
      <p:pic>
        <p:nvPicPr>
          <p:cNvPr id="6" name="Picture 6">
            <a:extLst>
              <a:ext uri="{FF2B5EF4-FFF2-40B4-BE49-F238E27FC236}">
                <a16:creationId xmlns:a16="http://schemas.microsoft.com/office/drawing/2014/main" id="{D99EFA4D-54F1-7A34-A1B2-9889DFC375DC}"/>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16826158" y="9391039"/>
            <a:ext cx="1105505" cy="663303"/>
          </a:xfrm>
          <a:prstGeom prst="rect">
            <a:avLst/>
          </a:prstGeom>
        </p:spPr>
      </p:pic>
    </p:spTree>
    <p:custDataLst>
      <p:tags r:id="rId7"/>
    </p:custDataLst>
    <p:extLst>
      <p:ext uri="{BB962C8B-B14F-4D97-AF65-F5344CB8AC3E}">
        <p14:creationId xmlns:p14="http://schemas.microsoft.com/office/powerpoint/2010/main" val="239821710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371600" rtl="0" eaLnBrk="1" latinLnBrk="0" hangingPunct="1">
        <a:lnSpc>
          <a:spcPct val="90000"/>
        </a:lnSpc>
        <a:spcBef>
          <a:spcPct val="0"/>
        </a:spcBef>
        <a:buNone/>
        <a:defRPr sz="5600" b="1" i="0" kern="1200">
          <a:solidFill>
            <a:schemeClr val="accent1"/>
          </a:solidFill>
          <a:latin typeface="+mj-lt"/>
          <a:ea typeface="+mj-ea"/>
          <a:cs typeface="+mj-cs"/>
        </a:defRPr>
      </a:lvl1pPr>
    </p:titleStyle>
    <p:bodyStyle>
      <a:lvl1pPr marL="365760" indent="-365760" algn="l" defTabSz="1371600" rtl="0" eaLnBrk="1" latinLnBrk="0" hangingPunct="1">
        <a:lnSpc>
          <a:spcPct val="85000"/>
        </a:lnSpc>
        <a:spcBef>
          <a:spcPts val="1600"/>
        </a:spcBef>
        <a:buClr>
          <a:schemeClr val="accent5"/>
        </a:buClr>
        <a:buFont typeface="Anova Light" panose="020B0403020203020204" pitchFamily="34" charset="0"/>
        <a:buChar char="•"/>
        <a:defRPr sz="3600" b="0" i="0" kern="1200">
          <a:solidFill>
            <a:schemeClr val="tx1"/>
          </a:solidFill>
          <a:latin typeface="+mn-lt"/>
          <a:ea typeface="+mn-ea"/>
          <a:cs typeface="+mn-cs"/>
        </a:defRPr>
      </a:lvl1pPr>
      <a:lvl2pPr marL="731520" indent="-365760" algn="l" defTabSz="1371600" rtl="0" eaLnBrk="1" latinLnBrk="0" hangingPunct="1">
        <a:lnSpc>
          <a:spcPct val="85000"/>
        </a:lnSpc>
        <a:spcBef>
          <a:spcPts val="1600"/>
        </a:spcBef>
        <a:buClr>
          <a:schemeClr val="accent5"/>
        </a:buClr>
        <a:buFont typeface="Anova Light" panose="020B0403020203020204" pitchFamily="34" charset="0"/>
        <a:buChar char="–"/>
        <a:defRPr sz="2800" b="0" i="0" kern="1200">
          <a:solidFill>
            <a:schemeClr val="tx1"/>
          </a:solidFill>
          <a:latin typeface="+mn-lt"/>
          <a:ea typeface="+mn-ea"/>
          <a:cs typeface="+mn-cs"/>
        </a:defRPr>
      </a:lvl2pPr>
      <a:lvl3pPr marL="1097280" indent="-365760" algn="l" defTabSz="1371600" rtl="0" eaLnBrk="1" latinLnBrk="0" hangingPunct="1">
        <a:lnSpc>
          <a:spcPct val="85000"/>
        </a:lnSpc>
        <a:spcBef>
          <a:spcPts val="1600"/>
        </a:spcBef>
        <a:buClr>
          <a:schemeClr val="accent5"/>
        </a:buClr>
        <a:buFont typeface="Anova Light" panose="020B0403020203020204" pitchFamily="34" charset="0"/>
        <a:buChar char="•"/>
        <a:defRPr sz="2400" b="0" i="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bg2"/>
          </a:solidFill>
          <a:latin typeface="+mj-lt"/>
          <a:ea typeface="+mn-ea"/>
          <a:cs typeface="+mn-cs"/>
        </a:defRPr>
      </a:lvl4pPr>
      <a:lvl5pPr marL="30861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bg2"/>
          </a:solidFill>
          <a:latin typeface="+mj-lt"/>
          <a:ea typeface="+mn-ea"/>
          <a:cs typeface="+mn-cs"/>
        </a:defRPr>
      </a:lvl5pPr>
      <a:lvl6pPr marL="37719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nova Light" panose="020B0403020203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D51C-051B-5E3A-8CE1-3777429026AB}"/>
              </a:ext>
            </a:extLst>
          </p:cNvPr>
          <p:cNvSpPr>
            <a:spLocks noGrp="1"/>
          </p:cNvSpPr>
          <p:nvPr>
            <p:ph type="title"/>
          </p:nvPr>
        </p:nvSpPr>
        <p:spPr>
          <a:xfrm>
            <a:off x="1966577" y="3083280"/>
            <a:ext cx="12624066" cy="2160591"/>
          </a:xfrm>
        </p:spPr>
        <p:txBody>
          <a:bodyPr/>
          <a:lstStyle/>
          <a:p>
            <a:r>
              <a:rPr lang="en-US" sz="3600">
                <a:solidFill>
                  <a:srgbClr val="7030A0"/>
                </a:solidFill>
              </a:rPr>
              <a:t>Visualizations of MOMS-PI Microbiome Data</a:t>
            </a:r>
            <a:br>
              <a:rPr lang="en-US" sz="3600">
                <a:solidFill>
                  <a:srgbClr val="7030A0"/>
                </a:solidFill>
              </a:rPr>
            </a:br>
            <a:br>
              <a:rPr lang="en-US" sz="3600">
                <a:solidFill>
                  <a:srgbClr val="7030A0"/>
                </a:solidFill>
              </a:rPr>
            </a:br>
            <a:r>
              <a:rPr lang="en-US" sz="2800">
                <a:solidFill>
                  <a:srgbClr val="7030A0"/>
                </a:solidFill>
              </a:rPr>
              <a:t>Russ Wolfinger, Director of Scientific Discovery and Genomics, JMP, LLC</a:t>
            </a:r>
            <a:br>
              <a:rPr lang="en-US" sz="2800">
                <a:solidFill>
                  <a:srgbClr val="7030A0"/>
                </a:solidFill>
              </a:rPr>
            </a:br>
            <a:br>
              <a:rPr lang="en-US" sz="2800">
                <a:solidFill>
                  <a:srgbClr val="7030A0"/>
                </a:solidFill>
              </a:rPr>
            </a:br>
            <a:r>
              <a:rPr lang="en-US" sz="2800">
                <a:solidFill>
                  <a:srgbClr val="7030A0"/>
                </a:solidFill>
              </a:rPr>
              <a:t>See Notes for commentary on each plot. </a:t>
            </a:r>
          </a:p>
        </p:txBody>
      </p:sp>
    </p:spTree>
    <p:extLst>
      <p:ext uri="{BB962C8B-B14F-4D97-AF65-F5344CB8AC3E}">
        <p14:creationId xmlns:p14="http://schemas.microsoft.com/office/powerpoint/2010/main" val="88481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4EC8-71DE-FA07-4FBB-55197E2A585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7EE59782-2354-A911-AA52-00ABE126E1A9}"/>
              </a:ext>
            </a:extLst>
          </p:cNvPr>
          <p:cNvPicPr>
            <a:picLocks noChangeAspect="1"/>
          </p:cNvPicPr>
          <p:nvPr/>
        </p:nvPicPr>
        <p:blipFill>
          <a:blip r:embed="rId3"/>
          <a:stretch>
            <a:fillRect/>
          </a:stretch>
        </p:blipFill>
        <p:spPr>
          <a:xfrm>
            <a:off x="3496274" y="547659"/>
            <a:ext cx="11816411" cy="9526507"/>
          </a:xfrm>
          <a:prstGeom prst="rect">
            <a:avLst/>
          </a:prstGeom>
        </p:spPr>
      </p:pic>
    </p:spTree>
    <p:extLst>
      <p:ext uri="{BB962C8B-B14F-4D97-AF65-F5344CB8AC3E}">
        <p14:creationId xmlns:p14="http://schemas.microsoft.com/office/powerpoint/2010/main" val="102042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4EC8-71DE-FA07-4FBB-55197E2A58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6333820-94F8-BBFD-F1C2-D95157DDD85C}"/>
              </a:ext>
            </a:extLst>
          </p:cNvPr>
          <p:cNvPicPr>
            <a:picLocks noChangeAspect="1"/>
          </p:cNvPicPr>
          <p:nvPr/>
        </p:nvPicPr>
        <p:blipFill>
          <a:blip r:embed="rId3"/>
          <a:stretch>
            <a:fillRect/>
          </a:stretch>
        </p:blipFill>
        <p:spPr>
          <a:xfrm>
            <a:off x="3769073" y="419601"/>
            <a:ext cx="10471218" cy="9447797"/>
          </a:xfrm>
          <a:prstGeom prst="rect">
            <a:avLst/>
          </a:prstGeom>
        </p:spPr>
      </p:pic>
    </p:spTree>
    <p:extLst>
      <p:ext uri="{BB962C8B-B14F-4D97-AF65-F5344CB8AC3E}">
        <p14:creationId xmlns:p14="http://schemas.microsoft.com/office/powerpoint/2010/main" val="269000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4EC8-71DE-FA07-4FBB-55197E2A585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12739A5-E315-D4F0-03E6-0D016D028BA9}"/>
              </a:ext>
            </a:extLst>
          </p:cNvPr>
          <p:cNvPicPr>
            <a:picLocks noChangeAspect="1"/>
          </p:cNvPicPr>
          <p:nvPr/>
        </p:nvPicPr>
        <p:blipFill>
          <a:blip r:embed="rId3"/>
          <a:stretch>
            <a:fillRect/>
          </a:stretch>
        </p:blipFill>
        <p:spPr>
          <a:xfrm>
            <a:off x="3678099" y="125122"/>
            <a:ext cx="10408962" cy="10036755"/>
          </a:xfrm>
          <a:prstGeom prst="rect">
            <a:avLst/>
          </a:prstGeom>
        </p:spPr>
      </p:pic>
    </p:spTree>
    <p:extLst>
      <p:ext uri="{BB962C8B-B14F-4D97-AF65-F5344CB8AC3E}">
        <p14:creationId xmlns:p14="http://schemas.microsoft.com/office/powerpoint/2010/main" val="3752788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4EC8-71DE-FA07-4FBB-55197E2A58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F2C2484-F1B0-7708-2ADF-7ECC27182512}"/>
              </a:ext>
            </a:extLst>
          </p:cNvPr>
          <p:cNvPicPr>
            <a:picLocks noChangeAspect="1"/>
          </p:cNvPicPr>
          <p:nvPr/>
        </p:nvPicPr>
        <p:blipFill>
          <a:blip r:embed="rId3"/>
          <a:stretch>
            <a:fillRect/>
          </a:stretch>
        </p:blipFill>
        <p:spPr>
          <a:xfrm>
            <a:off x="5600700" y="423862"/>
            <a:ext cx="7086600" cy="9439275"/>
          </a:xfrm>
          <a:prstGeom prst="rect">
            <a:avLst/>
          </a:prstGeom>
        </p:spPr>
      </p:pic>
      <p:sp>
        <p:nvSpPr>
          <p:cNvPr id="2" name="Rectangle 1">
            <a:extLst>
              <a:ext uri="{FF2B5EF4-FFF2-40B4-BE49-F238E27FC236}">
                <a16:creationId xmlns:a16="http://schemas.microsoft.com/office/drawing/2014/main" id="{19C47A3E-0FF6-8FE1-9307-87928EEF5F7B}"/>
              </a:ext>
            </a:extLst>
          </p:cNvPr>
          <p:cNvSpPr/>
          <p:nvPr/>
        </p:nvSpPr>
        <p:spPr>
          <a:xfrm>
            <a:off x="5600700" y="6310859"/>
            <a:ext cx="6106618" cy="689548"/>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86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4EC8-71DE-FA07-4FBB-55197E2A585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F08B5B8-8B35-4997-93BE-5BFC03B009A8}"/>
              </a:ext>
            </a:extLst>
          </p:cNvPr>
          <p:cNvPicPr>
            <a:picLocks noChangeAspect="1"/>
          </p:cNvPicPr>
          <p:nvPr/>
        </p:nvPicPr>
        <p:blipFill>
          <a:blip r:embed="rId3"/>
          <a:stretch>
            <a:fillRect/>
          </a:stretch>
        </p:blipFill>
        <p:spPr>
          <a:xfrm>
            <a:off x="3389779" y="742670"/>
            <a:ext cx="10439928" cy="8307200"/>
          </a:xfrm>
          <a:prstGeom prst="rect">
            <a:avLst/>
          </a:prstGeom>
        </p:spPr>
      </p:pic>
    </p:spTree>
    <p:extLst>
      <p:ext uri="{BB962C8B-B14F-4D97-AF65-F5344CB8AC3E}">
        <p14:creationId xmlns:p14="http://schemas.microsoft.com/office/powerpoint/2010/main" val="24896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4EC8-71DE-FA07-4FBB-55197E2A58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AA62EF9-456B-0754-E936-0E14ECC796B8}"/>
              </a:ext>
            </a:extLst>
          </p:cNvPr>
          <p:cNvPicPr>
            <a:picLocks noChangeAspect="1"/>
          </p:cNvPicPr>
          <p:nvPr/>
        </p:nvPicPr>
        <p:blipFill>
          <a:blip r:embed="rId3"/>
          <a:stretch>
            <a:fillRect/>
          </a:stretch>
        </p:blipFill>
        <p:spPr>
          <a:xfrm>
            <a:off x="4232085" y="897067"/>
            <a:ext cx="10293280" cy="8216953"/>
          </a:xfrm>
          <a:prstGeom prst="rect">
            <a:avLst/>
          </a:prstGeom>
        </p:spPr>
      </p:pic>
    </p:spTree>
    <p:extLst>
      <p:ext uri="{BB962C8B-B14F-4D97-AF65-F5344CB8AC3E}">
        <p14:creationId xmlns:p14="http://schemas.microsoft.com/office/powerpoint/2010/main" val="2876721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1_2020-TEMPLATE-EXTERNAL" val="pdtUH84H"/>
  <p:tag name="ARTICULATE_DESIGN_ID_SAS-EXTERNAL-16X9-2023" val="CJxW6PTk"/>
  <p:tag name="ARTICULATE_DESIGN_ID_1_NDA" val="5KPCLKMf"/>
  <p:tag name="ARTICULATE_DESIGN_ID_1_SAS-EXTERNAL-16X9-2023" val="OvZPFYIY"/>
  <p:tag name="ARTICULATE_DESIGN_ID_SAS - EXTERNAL - 16X9 - 2023" val="iju6vBOG"/>
  <p:tag name="ARTICULATE_DESIGN_ID_SAS - EXTERNAL" val="IZ9bNYet"/>
  <p:tag name="ARTICULATE_DESIGN_ID_SAS - EXTERNAL - NDA" val="RR4fBfJW"/>
  <p:tag name="ARTICULATE_SLIDE_THUMBNAIL_REFRESH" val="1"/>
  <p:tag name="ARTICULATE_DESIGN_ID_CUSTOM DESIGN" val="WASRYxhz"/>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S - EXTERNAL">
  <a:themeElements>
    <a:clrScheme name="JMP Theme Light">
      <a:dk1>
        <a:srgbClr val="000000"/>
      </a:dk1>
      <a:lt1>
        <a:srgbClr val="FFFFFF"/>
      </a:lt1>
      <a:dk2>
        <a:srgbClr val="032954"/>
      </a:dk2>
      <a:lt2>
        <a:srgbClr val="0378CD"/>
      </a:lt2>
      <a:accent1>
        <a:srgbClr val="0378CD"/>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solidFill>
              <a:schemeClr val="tx1"/>
            </a:solidFill>
          </a:defRPr>
        </a:defPPr>
      </a:lstStyle>
    </a:txDef>
  </a:objectDefaults>
  <a:extraClrSchemeLst/>
  <a:extLst>
    <a:ext uri="{05A4C25C-085E-4340-85A3-A5531E510DB2}">
      <thm15:themeFamily xmlns:thm15="http://schemas.microsoft.com/office/thememl/2012/main" name="jmp-powerpoint-light" id="{CBF32567-87D9-5E40-ACB0-31681F52A5B2}" vid="{DC71DFAB-FDE9-384D-9196-40DDC162FDF0}"/>
    </a:ext>
  </a:extLst>
</a:theme>
</file>

<file path=ppt/theme/theme2.xml><?xml version="1.0" encoding="utf-8"?>
<a:theme xmlns:a="http://schemas.openxmlformats.org/drawingml/2006/main" name="JMP - EXTERNAL - NDA">
  <a:themeElements>
    <a:clrScheme name="JMP Theme">
      <a:dk1>
        <a:srgbClr val="333333"/>
      </a:dk1>
      <a:lt1>
        <a:srgbClr val="FFFFFF"/>
      </a:lt1>
      <a:dk2>
        <a:srgbClr val="333333"/>
      </a:dk2>
      <a:lt2>
        <a:srgbClr val="0378CD"/>
      </a:lt2>
      <a:accent1>
        <a:srgbClr val="0378CD"/>
      </a:accent1>
      <a:accent2>
        <a:srgbClr val="4398F9"/>
      </a:accent2>
      <a:accent3>
        <a:srgbClr val="C4DEFD"/>
      </a:accent3>
      <a:accent4>
        <a:srgbClr val="333333"/>
      </a:accent4>
      <a:accent5>
        <a:srgbClr val="7E889A"/>
      </a:accent5>
      <a:accent6>
        <a:srgbClr val="F3F3F3"/>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smtClean="0">
            <a:solidFill>
              <a:schemeClr val="tx1"/>
            </a:solidFill>
          </a:defRPr>
        </a:defPPr>
      </a:lstStyle>
    </a:txDef>
  </a:objectDefaults>
  <a:extraClrSchemeLst/>
  <a:extLst>
    <a:ext uri="{05A4C25C-085E-4340-85A3-A5531E510DB2}">
      <thm15:themeFamily xmlns:thm15="http://schemas.microsoft.com/office/thememl/2012/main" name="jmp-powerpoint-light" id="{CBF32567-87D9-5E40-ACB0-31681F52A5B2}" vid="{A45F12F2-4B72-7E4A-B1DC-1BC23FD23712}"/>
    </a:ext>
  </a:extLst>
</a:theme>
</file>

<file path=ppt/theme/theme3.xml><?xml version="1.0" encoding="utf-8"?>
<a:theme xmlns:a="http://schemas.openxmlformats.org/drawingml/2006/main" name="Office Theme">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SAS-2023">
      <a:dk1>
        <a:srgbClr val="000000"/>
      </a:dk1>
      <a:lt1>
        <a:srgbClr val="FFFFFF"/>
      </a:lt1>
      <a:dk2>
        <a:srgbClr val="032954"/>
      </a:dk2>
      <a:lt2>
        <a:srgbClr val="0766D1"/>
      </a:lt2>
      <a:accent1>
        <a:srgbClr val="0766D1"/>
      </a:accent1>
      <a:accent2>
        <a:srgbClr val="4398F9"/>
      </a:accent2>
      <a:accent3>
        <a:srgbClr val="C4DEFD"/>
      </a:accent3>
      <a:accent4>
        <a:srgbClr val="032954"/>
      </a:accent4>
      <a:accent5>
        <a:srgbClr val="7E889A"/>
      </a:accent5>
      <a:accent6>
        <a:srgbClr val="BAC0C9"/>
      </a:accent6>
      <a:hlink>
        <a:srgbClr val="4398F9"/>
      </a:hlink>
      <a:folHlink>
        <a:srgbClr val="C4DEFD"/>
      </a:folHlink>
    </a:clrScheme>
    <a:fontScheme name="Anova">
      <a:majorFont>
        <a:latin typeface="Anova Bold"/>
        <a:ea typeface=""/>
        <a:cs typeface=""/>
      </a:majorFont>
      <a:minorFont>
        <a:latin typeface="A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2B48C136D414EB12EC6609A2B4A69" ma:contentTypeVersion="5" ma:contentTypeDescription="Create a new document." ma:contentTypeScope="" ma:versionID="c506d0840867f1adddbc926f9a8dfc6f">
  <xsd:schema xmlns:xsd="http://www.w3.org/2001/XMLSchema" xmlns:xs="http://www.w3.org/2001/XMLSchema" xmlns:p="http://schemas.microsoft.com/office/2006/metadata/properties" xmlns:ns2="d21cdafc-5a3a-425e-9674-4fb06b514c0e" xmlns:ns3="6e647c50-2143-4825-9865-d236e7692e65" targetNamespace="http://schemas.microsoft.com/office/2006/metadata/properties" ma:root="true" ma:fieldsID="0df08590ed69fcf4c72a3fc3581b1869" ns2:_="" ns3:_="">
    <xsd:import namespace="d21cdafc-5a3a-425e-9674-4fb06b514c0e"/>
    <xsd:import namespace="6e647c50-2143-4825-9865-d236e7692e6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1cdafc-5a3a-425e-9674-4fb06b514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647c50-2143-4825-9865-d236e7692e6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779852-367B-483D-8C46-CF2C7DC5D261}">
  <ds:schemaRefs>
    <ds:schemaRef ds:uri="6e647c50-2143-4825-9865-d236e7692e65"/>
    <ds:schemaRef ds:uri="d21cdafc-5a3a-425e-9674-4fb06b514c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3E925E4-5239-4639-A029-07B3CFD6A3F1}">
  <ds:schemaRefs>
    <ds:schemaRef ds:uri="http://schemas.microsoft.com/sharepoint/v3/contenttype/forms"/>
  </ds:schemaRefs>
</ds:datastoreItem>
</file>

<file path=customXml/itemProps3.xml><?xml version="1.0" encoding="utf-8"?>
<ds:datastoreItem xmlns:ds="http://schemas.openxmlformats.org/officeDocument/2006/customXml" ds:itemID="{E2663518-7548-4643-8219-608BFF0DFA0C}">
  <ds:schemaRefs>
    <ds:schemaRef ds:uri="6e647c50-2143-4825-9865-d236e7692e65"/>
    <ds:schemaRef ds:uri="d21cdafc-5a3a-425e-9674-4fb06b514c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SAS - EXTERNAL</Template>
  <TotalTime>1274</TotalTime>
  <Words>254</Words>
  <Application>Microsoft Office PowerPoint</Application>
  <PresentationFormat>Custom</PresentationFormat>
  <Paragraphs>13</Paragraphs>
  <Slides>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Anova Bold</vt:lpstr>
      <vt:lpstr>Anova Light</vt:lpstr>
      <vt:lpstr>Calibri</vt:lpstr>
      <vt:lpstr>SAS - EXTERNAL</vt:lpstr>
      <vt:lpstr>JMP - EXTERNAL - NDA</vt:lpstr>
      <vt:lpstr>Visualizations of MOMS-PI Microbiome Data  Russ Wolfinger, Director of Scientific Discovery and Genomics, JMP, LLC  See Notes for commentary on each plot.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JMP PowerPoint</dc:title>
  <dc:creator>Mia Stephens</dc:creator>
  <cp:lastModifiedBy>Russ Wolfinger</cp:lastModifiedBy>
  <cp:revision>8</cp:revision>
  <dcterms:created xsi:type="dcterms:W3CDTF">2024-01-19T20:57:43Z</dcterms:created>
  <dcterms:modified xsi:type="dcterms:W3CDTF">2024-03-07T06:17:41Z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y fmtid="{D5CDD505-2E9C-101B-9397-08002B2CF9AE}" pid="4" name="ContentTypeId">
    <vt:lpwstr>0x0101008252B48C136D414EB12EC6609A2B4A69</vt:lpwstr>
  </property>
</Properties>
</file>