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74EC-46FE-A469-1B11-0D46396F0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CB89-231F-0CFB-29CB-A39372D65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13600-8CC2-0DEA-B9F5-A196ECE8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C8D-77BC-471D-BB4F-9815F09C0DDE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F19C-F824-559B-94C8-9EA222DA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AB26E-F262-363B-79F5-CF9D5585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497-A5C3-4634-900A-CBEAD0B87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34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22D5-89BF-354A-9EEA-263BB52B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2A538-02D6-4A96-F967-4CE802093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81900-3731-594A-6A12-FF45C247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C8D-77BC-471D-BB4F-9815F09C0DDE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82B7-D0E3-B348-072E-7926ED0F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C9DA-DBB8-799F-A5C7-5304E736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497-A5C3-4634-900A-CBEAD0B87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37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E0544-3858-E651-A1E3-8261D7320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AF776-802D-861E-7519-1F321E55C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6523-588D-C4FC-0A0D-415286C2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C8D-77BC-471D-BB4F-9815F09C0DDE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2FE9-FE90-0C0E-1962-A89571DA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CBF3E-0AC1-9D06-3EA7-968F654C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497-A5C3-4634-900A-CBEAD0B87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07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4FF2-C9CE-70A2-F586-16485174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0551-A294-91CB-2AF2-565D9831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0340-BF3C-1DDF-18F5-CACEDB94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C8D-77BC-471D-BB4F-9815F09C0DDE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C4EBB-D905-FAE7-E0C8-B972350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C288C-C787-4517-A013-79C5E45D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497-A5C3-4634-900A-CBEAD0B87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0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B3F5-AA9D-55E0-B53A-24FB5EA5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136F-B691-758E-A26F-09B3D9A7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30CFB-AD1D-D31C-0BBB-7C01612E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C8D-77BC-471D-BB4F-9815F09C0DDE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BF3DC-CF3E-C37A-FB94-5AD8C1CC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4452-B0F6-B170-5ADB-E350301F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497-A5C3-4634-900A-CBEAD0B87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81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9785-7FDB-7448-2E48-80C1BE62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0D0D-1276-6710-46D0-A6692CBBF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2E4EA-41F3-BD03-4591-6099E925C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A832F-5EF1-5EBC-6328-6CB7F800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C8D-77BC-471D-BB4F-9815F09C0DDE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20EAB-E983-0DEE-B341-C8F450AF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3FDC-960D-B97D-9472-DBCA3D3A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497-A5C3-4634-900A-CBEAD0B87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25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FD47-5AD2-64EA-B2E7-1FA7D8FC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1619A-6B0F-6A5A-FB36-98A3F5822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C805A-3A98-4A05-ECA6-9F9D2828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8916E-11FC-2BEE-7536-BF7C2CF39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422DF-DEF4-D05E-E04A-153A258F7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02D26-F080-E41E-17FF-34544220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C8D-77BC-471D-BB4F-9815F09C0DDE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3B1D9-30DC-C26A-1759-9733464C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67CCE-2C3D-BCE3-50EE-E20595B4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497-A5C3-4634-900A-CBEAD0B87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24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6D8A-6468-EA6B-314B-1AB4FC1D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A4986-3D9B-C13B-D469-B33A9222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C8D-77BC-471D-BB4F-9815F09C0DDE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FAF8E-CF8B-BA06-EFA5-A63D2AEE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EE3EC-1A78-53FF-C41B-01148C02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497-A5C3-4634-900A-CBEAD0B87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2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10B0A-850E-D890-1491-712F0437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C8D-77BC-471D-BB4F-9815F09C0DDE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8D85F-312D-518D-E5B9-BDA7A7A0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20679-95BE-8FBC-4D0A-CD4ED2AF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497-A5C3-4634-900A-CBEAD0B87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35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C1D7-E1BB-54D0-09BE-E6AB4F30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C9EA-A6D4-9D60-B42A-0FA74757E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FE2C0-70D8-2F8F-3136-DEDE08D42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1FD9C-E78D-E875-6AF1-D662096C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C8D-77BC-471D-BB4F-9815F09C0DDE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766C4-23C5-909F-1C37-223B09FC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970CA-34AE-C292-E899-4704386B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497-A5C3-4634-900A-CBEAD0B87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0A18-2327-54C1-F106-26F91AF8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F6A96-CA14-B1A2-DF51-E1A019552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1C216-AC14-01DF-CDC4-9F47952D6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5A919-36F0-4E10-1082-B4438F36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C8D-77BC-471D-BB4F-9815F09C0DDE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E402F-6C4D-5146-73D7-76591021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93F18-A708-4A99-8C37-499F35A7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497-A5C3-4634-900A-CBEAD0B87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2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89116-89F6-799E-497F-12233F21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03FC1-699B-8399-A5C4-C2AA9D2BB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7B66-F441-1670-6047-D705E0304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3C8D-77BC-471D-BB4F-9815F09C0DDE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9FCA-9731-CE12-D426-C04E88FE6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7B8CC-4603-A160-8761-186E4DCE3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A9497-A5C3-4634-900A-CBEAD0B87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7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4D9E-9B87-3BE7-8308-4A1C5E4DC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WEBSITE IMAGES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1375D-4240-3CD5-BB56-42C3B4DA0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GOURMET GUIDE</a:t>
            </a:r>
          </a:p>
        </p:txBody>
      </p:sp>
    </p:spTree>
    <p:extLst>
      <p:ext uri="{BB962C8B-B14F-4D97-AF65-F5344CB8AC3E}">
        <p14:creationId xmlns:p14="http://schemas.microsoft.com/office/powerpoint/2010/main" val="85006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8AAF42-523E-3C27-9480-F35BF6D0F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5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05DC14-AC87-0C42-B1AF-11D7F49DC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2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9AFF4-626F-B821-51A4-419924FEA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2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32AEC6-1DAF-2B9B-620D-2844D4EB0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0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62143F-E976-08D7-4FCE-507C8042A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4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198C7-3737-BAE1-3B32-870B00201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1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F08E-FB0B-2912-3C2F-46997431A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A300-34A7-93FC-BFA8-C50538E98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3200" dirty="0"/>
              <a:t>GOLDEN DAWN - TEAM 14</a:t>
            </a:r>
          </a:p>
          <a:p>
            <a:endParaRPr lang="en-IN" dirty="0"/>
          </a:p>
          <a:p>
            <a:r>
              <a:rPr lang="en-IN" dirty="0"/>
              <a:t>D V SHANMUKHA KUMAR</a:t>
            </a:r>
          </a:p>
          <a:p>
            <a:r>
              <a:rPr lang="en-IN" dirty="0"/>
              <a:t>A PARDHIV</a:t>
            </a:r>
          </a:p>
          <a:p>
            <a:r>
              <a:rPr lang="en-IN" dirty="0"/>
              <a:t>P YATINDRA SATHVIK</a:t>
            </a:r>
          </a:p>
        </p:txBody>
      </p:sp>
    </p:spTree>
    <p:extLst>
      <p:ext uri="{BB962C8B-B14F-4D97-AF65-F5344CB8AC3E}">
        <p14:creationId xmlns:p14="http://schemas.microsoft.com/office/powerpoint/2010/main" val="236109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WEBSITE IMAGES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IMAGES </dc:title>
  <dc:creator>SHANMUKHA KUMAR DESU</dc:creator>
  <cp:lastModifiedBy>SHANMUKHA KUMAR DESU</cp:lastModifiedBy>
  <cp:revision>1</cp:revision>
  <dcterms:created xsi:type="dcterms:W3CDTF">2023-10-28T12:06:14Z</dcterms:created>
  <dcterms:modified xsi:type="dcterms:W3CDTF">2023-10-28T12:10:37Z</dcterms:modified>
</cp:coreProperties>
</file>