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59" r:id="rId3"/>
    <p:sldId id="260" r:id="rId4"/>
    <p:sldId id="272" r:id="rId5"/>
    <p:sldId id="261" r:id="rId6"/>
    <p:sldId id="262" r:id="rId7"/>
    <p:sldId id="263" r:id="rId8"/>
    <p:sldId id="258" r:id="rId9"/>
    <p:sldId id="264" r:id="rId10"/>
    <p:sldId id="265" r:id="rId11"/>
    <p:sldId id="266" r:id="rId12"/>
    <p:sldId id="270"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jadhav" userId="de2ae3dfb1d25e58" providerId="LiveId" clId="{029ECF0D-4F04-4C02-9D59-610EF9C73C22}"/>
    <pc:docChg chg="undo custSel addSld delSld modSld sldOrd">
      <pc:chgData name="vishal jadhav" userId="de2ae3dfb1d25e58" providerId="LiveId" clId="{029ECF0D-4F04-4C02-9D59-610EF9C73C22}" dt="2021-06-02T04:41:32.279" v="2839" actId="27636"/>
      <pc:docMkLst>
        <pc:docMk/>
      </pc:docMkLst>
      <pc:sldChg chg="modSp mod">
        <pc:chgData name="vishal jadhav" userId="de2ae3dfb1d25e58" providerId="LiveId" clId="{029ECF0D-4F04-4C02-9D59-610EF9C73C22}" dt="2021-06-01T17:40:10.998" v="2777" actId="20577"/>
        <pc:sldMkLst>
          <pc:docMk/>
          <pc:sldMk cId="3296234855" sldId="256"/>
        </pc:sldMkLst>
        <pc:spChg chg="mod">
          <ac:chgData name="vishal jadhav" userId="de2ae3dfb1d25e58" providerId="LiveId" clId="{029ECF0D-4F04-4C02-9D59-610EF9C73C22}" dt="2021-06-01T17:37:09.830" v="2506" actId="207"/>
          <ac:spMkLst>
            <pc:docMk/>
            <pc:sldMk cId="3296234855" sldId="256"/>
            <ac:spMk id="8" creationId="{CB995EF7-A14D-4B39-B0B5-20069D977959}"/>
          </ac:spMkLst>
        </pc:spChg>
        <pc:spChg chg="mod">
          <ac:chgData name="vishal jadhav" userId="de2ae3dfb1d25e58" providerId="LiveId" clId="{029ECF0D-4F04-4C02-9D59-610EF9C73C22}" dt="2021-06-01T17:37:44.903" v="2509" actId="113"/>
          <ac:spMkLst>
            <pc:docMk/>
            <pc:sldMk cId="3296234855" sldId="256"/>
            <ac:spMk id="10" creationId="{46262E9B-5EED-4237-8AEB-408327839176}"/>
          </ac:spMkLst>
        </pc:spChg>
        <pc:spChg chg="mod">
          <ac:chgData name="vishal jadhav" userId="de2ae3dfb1d25e58" providerId="LiveId" clId="{029ECF0D-4F04-4C02-9D59-610EF9C73C22}" dt="2021-06-01T17:40:10.998" v="2777" actId="20577"/>
          <ac:spMkLst>
            <pc:docMk/>
            <pc:sldMk cId="3296234855" sldId="256"/>
            <ac:spMk id="12" creationId="{C8CB10DC-0DDB-4F50-A9B0-18495623CE06}"/>
          </ac:spMkLst>
        </pc:spChg>
        <pc:spChg chg="mod">
          <ac:chgData name="vishal jadhav" userId="de2ae3dfb1d25e58" providerId="LiveId" clId="{029ECF0D-4F04-4C02-9D59-610EF9C73C22}" dt="2021-06-01T17:37:39.449" v="2508" actId="207"/>
          <ac:spMkLst>
            <pc:docMk/>
            <pc:sldMk cId="3296234855" sldId="256"/>
            <ac:spMk id="13" creationId="{C5FFD88D-5389-4E71-94EF-86ACADB35911}"/>
          </ac:spMkLst>
        </pc:spChg>
      </pc:sldChg>
      <pc:sldChg chg="modSp del">
        <pc:chgData name="vishal jadhav" userId="de2ae3dfb1d25e58" providerId="LiveId" clId="{029ECF0D-4F04-4C02-9D59-610EF9C73C22}" dt="2021-06-01T16:59:46.424" v="2067" actId="2696"/>
        <pc:sldMkLst>
          <pc:docMk/>
          <pc:sldMk cId="2574930533" sldId="257"/>
        </pc:sldMkLst>
        <pc:spChg chg="mod">
          <ac:chgData name="vishal jadhav" userId="de2ae3dfb1d25e58" providerId="LiveId" clId="{029ECF0D-4F04-4C02-9D59-610EF9C73C22}" dt="2021-06-01T08:29:10.221" v="979"/>
          <ac:spMkLst>
            <pc:docMk/>
            <pc:sldMk cId="2574930533" sldId="257"/>
            <ac:spMk id="4" creationId="{A93371FA-F5E8-4A1E-A3BE-D76A6FB1D205}"/>
          </ac:spMkLst>
        </pc:spChg>
      </pc:sldChg>
      <pc:sldChg chg="modSp mod ord">
        <pc:chgData name="vishal jadhav" userId="de2ae3dfb1d25e58" providerId="LiveId" clId="{029ECF0D-4F04-4C02-9D59-610EF9C73C22}" dt="2021-06-01T17:30:02.021" v="2409" actId="20577"/>
        <pc:sldMkLst>
          <pc:docMk/>
          <pc:sldMk cId="2683031496" sldId="258"/>
        </pc:sldMkLst>
        <pc:spChg chg="mod">
          <ac:chgData name="vishal jadhav" userId="de2ae3dfb1d25e58" providerId="LiveId" clId="{029ECF0D-4F04-4C02-9D59-610EF9C73C22}" dt="2021-06-01T17:28:39.975" v="2368"/>
          <ac:spMkLst>
            <pc:docMk/>
            <pc:sldMk cId="2683031496" sldId="258"/>
            <ac:spMk id="2" creationId="{FC84348B-9E12-4B4B-96D8-D452F9BC96B4}"/>
          </ac:spMkLst>
        </pc:spChg>
        <pc:spChg chg="mod">
          <ac:chgData name="vishal jadhav" userId="de2ae3dfb1d25e58" providerId="LiveId" clId="{029ECF0D-4F04-4C02-9D59-610EF9C73C22}" dt="2021-06-01T17:30:02.021" v="2409" actId="20577"/>
          <ac:spMkLst>
            <pc:docMk/>
            <pc:sldMk cId="2683031496" sldId="258"/>
            <ac:spMk id="3" creationId="{526865E1-7EE7-4BAA-986A-13A60792F04E}"/>
          </ac:spMkLst>
        </pc:spChg>
      </pc:sldChg>
      <pc:sldChg chg="modSp mod ord">
        <pc:chgData name="vishal jadhav" userId="de2ae3dfb1d25e58" providerId="LiveId" clId="{029ECF0D-4F04-4C02-9D59-610EF9C73C22}" dt="2021-06-01T17:28:40.153" v="2375" actId="27636"/>
        <pc:sldMkLst>
          <pc:docMk/>
          <pc:sldMk cId="3567983312" sldId="259"/>
        </pc:sldMkLst>
        <pc:spChg chg="mod">
          <ac:chgData name="vishal jadhav" userId="de2ae3dfb1d25e58" providerId="LiveId" clId="{029ECF0D-4F04-4C02-9D59-610EF9C73C22}" dt="2021-06-01T17:28:39.975" v="2368"/>
          <ac:spMkLst>
            <pc:docMk/>
            <pc:sldMk cId="3567983312" sldId="259"/>
            <ac:spMk id="2" creationId="{746BF082-0356-4AE0-9EE4-5D8CCE0371F7}"/>
          </ac:spMkLst>
        </pc:spChg>
        <pc:spChg chg="mod">
          <ac:chgData name="vishal jadhav" userId="de2ae3dfb1d25e58" providerId="LiveId" clId="{029ECF0D-4F04-4C02-9D59-610EF9C73C22}" dt="2021-06-01T17:28:40.153" v="2375" actId="27636"/>
          <ac:spMkLst>
            <pc:docMk/>
            <pc:sldMk cId="3567983312" sldId="259"/>
            <ac:spMk id="3" creationId="{BF01FBD9-0209-460C-BDBF-A42C5232FFE0}"/>
          </ac:spMkLst>
        </pc:spChg>
      </pc:sldChg>
      <pc:sldChg chg="modSp new mod ord">
        <pc:chgData name="vishal jadhav" userId="de2ae3dfb1d25e58" providerId="LiveId" clId="{029ECF0D-4F04-4C02-9D59-610EF9C73C22}" dt="2021-06-02T04:28:57.277" v="2795"/>
        <pc:sldMkLst>
          <pc:docMk/>
          <pc:sldMk cId="3881657006" sldId="260"/>
        </pc:sldMkLst>
        <pc:spChg chg="mod">
          <ac:chgData name="vishal jadhav" userId="de2ae3dfb1d25e58" providerId="LiveId" clId="{029ECF0D-4F04-4C02-9D59-610EF9C73C22}" dt="2021-06-01T17:16:42.116" v="2191" actId="115"/>
          <ac:spMkLst>
            <pc:docMk/>
            <pc:sldMk cId="3881657006" sldId="260"/>
            <ac:spMk id="2" creationId="{FE8BAED3-1DA3-4351-A651-D8AC7D1450A1}"/>
          </ac:spMkLst>
        </pc:spChg>
        <pc:spChg chg="mod">
          <ac:chgData name="vishal jadhav" userId="de2ae3dfb1d25e58" providerId="LiveId" clId="{029ECF0D-4F04-4C02-9D59-610EF9C73C22}" dt="2021-06-02T04:28:57.277" v="2795"/>
          <ac:spMkLst>
            <pc:docMk/>
            <pc:sldMk cId="3881657006" sldId="260"/>
            <ac:spMk id="3" creationId="{9A61EDE3-9EED-4297-862D-932FB39296D7}"/>
          </ac:spMkLst>
        </pc:spChg>
      </pc:sldChg>
      <pc:sldChg chg="modSp new mod">
        <pc:chgData name="vishal jadhav" userId="de2ae3dfb1d25e58" providerId="LiveId" clId="{029ECF0D-4F04-4C02-9D59-610EF9C73C22}" dt="2021-06-01T17:28:39.975" v="2368"/>
        <pc:sldMkLst>
          <pc:docMk/>
          <pc:sldMk cId="1617910873" sldId="261"/>
        </pc:sldMkLst>
        <pc:spChg chg="mod">
          <ac:chgData name="vishal jadhav" userId="de2ae3dfb1d25e58" providerId="LiveId" clId="{029ECF0D-4F04-4C02-9D59-610EF9C73C22}" dt="2021-06-01T17:28:39.975" v="2368"/>
          <ac:spMkLst>
            <pc:docMk/>
            <pc:sldMk cId="1617910873" sldId="261"/>
            <ac:spMk id="2" creationId="{FBBE1D1A-3D45-43E7-8419-4E827D004D48}"/>
          </ac:spMkLst>
        </pc:spChg>
        <pc:spChg chg="mod">
          <ac:chgData name="vishal jadhav" userId="de2ae3dfb1d25e58" providerId="LiveId" clId="{029ECF0D-4F04-4C02-9D59-610EF9C73C22}" dt="2021-06-01T17:28:39.975" v="2368"/>
          <ac:spMkLst>
            <pc:docMk/>
            <pc:sldMk cId="1617910873" sldId="261"/>
            <ac:spMk id="3" creationId="{9DE0008C-5B19-48CA-A207-FBFB7153B411}"/>
          </ac:spMkLst>
        </pc:spChg>
      </pc:sldChg>
      <pc:sldChg chg="modSp new mod">
        <pc:chgData name="vishal jadhav" userId="de2ae3dfb1d25e58" providerId="LiveId" clId="{029ECF0D-4F04-4C02-9D59-610EF9C73C22}" dt="2021-06-01T17:28:40.037" v="2369" actId="27636"/>
        <pc:sldMkLst>
          <pc:docMk/>
          <pc:sldMk cId="626304485" sldId="262"/>
        </pc:sldMkLst>
        <pc:spChg chg="mod">
          <ac:chgData name="vishal jadhav" userId="de2ae3dfb1d25e58" providerId="LiveId" clId="{029ECF0D-4F04-4C02-9D59-610EF9C73C22}" dt="2021-06-01T17:28:39.975" v="2368"/>
          <ac:spMkLst>
            <pc:docMk/>
            <pc:sldMk cId="626304485" sldId="262"/>
            <ac:spMk id="2" creationId="{BC5E7047-25F0-4BBE-B4B0-58AC7B30A0B1}"/>
          </ac:spMkLst>
        </pc:spChg>
        <pc:spChg chg="mod">
          <ac:chgData name="vishal jadhav" userId="de2ae3dfb1d25e58" providerId="LiveId" clId="{029ECF0D-4F04-4C02-9D59-610EF9C73C22}" dt="2021-06-01T17:28:40.037" v="2369" actId="27636"/>
          <ac:spMkLst>
            <pc:docMk/>
            <pc:sldMk cId="626304485" sldId="262"/>
            <ac:spMk id="3" creationId="{F71D2981-1D60-4335-AF8F-94CF03EF02BD}"/>
          </ac:spMkLst>
        </pc:spChg>
      </pc:sldChg>
      <pc:sldChg chg="modSp new mod">
        <pc:chgData name="vishal jadhav" userId="de2ae3dfb1d25e58" providerId="LiveId" clId="{029ECF0D-4F04-4C02-9D59-610EF9C73C22}" dt="2021-06-01T17:29:34.809" v="2383" actId="14100"/>
        <pc:sldMkLst>
          <pc:docMk/>
          <pc:sldMk cId="3422073754" sldId="263"/>
        </pc:sldMkLst>
        <pc:spChg chg="mod">
          <ac:chgData name="vishal jadhav" userId="de2ae3dfb1d25e58" providerId="LiveId" clId="{029ECF0D-4F04-4C02-9D59-610EF9C73C22}" dt="2021-06-01T17:28:39.975" v="2368"/>
          <ac:spMkLst>
            <pc:docMk/>
            <pc:sldMk cId="3422073754" sldId="263"/>
            <ac:spMk id="2" creationId="{64A4BF3F-5C10-40F5-A8CA-0CDDBDBF45A4}"/>
          </ac:spMkLst>
        </pc:spChg>
        <pc:spChg chg="mod">
          <ac:chgData name="vishal jadhav" userId="de2ae3dfb1d25e58" providerId="LiveId" clId="{029ECF0D-4F04-4C02-9D59-610EF9C73C22}" dt="2021-06-01T17:29:34.809" v="2383" actId="14100"/>
          <ac:spMkLst>
            <pc:docMk/>
            <pc:sldMk cId="3422073754" sldId="263"/>
            <ac:spMk id="3" creationId="{84617769-8835-4273-A024-4181F5B73171}"/>
          </ac:spMkLst>
        </pc:spChg>
      </pc:sldChg>
      <pc:sldChg chg="modSp new mod">
        <pc:chgData name="vishal jadhav" userId="de2ae3dfb1d25e58" providerId="LiveId" clId="{029ECF0D-4F04-4C02-9D59-610EF9C73C22}" dt="2021-06-01T17:30:20.241" v="2411" actId="14100"/>
        <pc:sldMkLst>
          <pc:docMk/>
          <pc:sldMk cId="1254141097" sldId="264"/>
        </pc:sldMkLst>
        <pc:spChg chg="mod">
          <ac:chgData name="vishal jadhav" userId="de2ae3dfb1d25e58" providerId="LiveId" clId="{029ECF0D-4F04-4C02-9D59-610EF9C73C22}" dt="2021-06-01T17:28:39.975" v="2368"/>
          <ac:spMkLst>
            <pc:docMk/>
            <pc:sldMk cId="1254141097" sldId="264"/>
            <ac:spMk id="2" creationId="{3E36F5E6-48B5-4EBF-95A6-FE1325508EF4}"/>
          </ac:spMkLst>
        </pc:spChg>
        <pc:spChg chg="mod">
          <ac:chgData name="vishal jadhav" userId="de2ae3dfb1d25e58" providerId="LiveId" clId="{029ECF0D-4F04-4C02-9D59-610EF9C73C22}" dt="2021-06-01T17:30:20.241" v="2411" actId="14100"/>
          <ac:spMkLst>
            <pc:docMk/>
            <pc:sldMk cId="1254141097" sldId="264"/>
            <ac:spMk id="3" creationId="{08595189-88DE-43F2-A50C-B20C8312C3E5}"/>
          </ac:spMkLst>
        </pc:spChg>
      </pc:sldChg>
      <pc:sldChg chg="addSp delSp modSp new mod chgLayout">
        <pc:chgData name="vishal jadhav" userId="de2ae3dfb1d25e58" providerId="LiveId" clId="{029ECF0D-4F04-4C02-9D59-610EF9C73C22}" dt="2021-06-02T04:32:22.530" v="2799" actId="20577"/>
        <pc:sldMkLst>
          <pc:docMk/>
          <pc:sldMk cId="1592516792" sldId="265"/>
        </pc:sldMkLst>
        <pc:spChg chg="del">
          <ac:chgData name="vishal jadhav" userId="de2ae3dfb1d25e58" providerId="LiveId" clId="{029ECF0D-4F04-4C02-9D59-610EF9C73C22}" dt="2021-06-01T10:40:40.831" v="1478" actId="478"/>
          <ac:spMkLst>
            <pc:docMk/>
            <pc:sldMk cId="1592516792" sldId="265"/>
            <ac:spMk id="2" creationId="{6234559B-61A7-4153-A699-3A81E96D1204}"/>
          </ac:spMkLst>
        </pc:spChg>
        <pc:spChg chg="mod ord">
          <ac:chgData name="vishal jadhav" userId="de2ae3dfb1d25e58" providerId="LiveId" clId="{029ECF0D-4F04-4C02-9D59-610EF9C73C22}" dt="2021-06-02T04:32:22.530" v="2799" actId="20577"/>
          <ac:spMkLst>
            <pc:docMk/>
            <pc:sldMk cId="1592516792" sldId="265"/>
            <ac:spMk id="3" creationId="{3F5A5D22-1E39-4A64-A4D2-25F3FB09A3A9}"/>
          </ac:spMkLst>
        </pc:spChg>
        <pc:spChg chg="mod">
          <ac:chgData name="vishal jadhav" userId="de2ae3dfb1d25e58" providerId="LiveId" clId="{029ECF0D-4F04-4C02-9D59-610EF9C73C22}" dt="2021-06-01T17:30:50.824" v="2418" actId="14100"/>
          <ac:spMkLst>
            <pc:docMk/>
            <pc:sldMk cId="1592516792" sldId="265"/>
            <ac:spMk id="5" creationId="{3CE0F0F8-DE29-4928-B704-C52626E8808F}"/>
          </ac:spMkLst>
        </pc:spChg>
        <pc:spChg chg="add del mod ord">
          <ac:chgData name="vishal jadhav" userId="de2ae3dfb1d25e58" providerId="LiveId" clId="{029ECF0D-4F04-4C02-9D59-610EF9C73C22}" dt="2021-06-01T17:34:03.519" v="2443" actId="700"/>
          <ac:spMkLst>
            <pc:docMk/>
            <pc:sldMk cId="1592516792" sldId="265"/>
            <ac:spMk id="6" creationId="{971DEE31-DA26-42B3-8732-63E89E90C9A7}"/>
          </ac:spMkLst>
        </pc:spChg>
        <pc:spChg chg="add del mod ord">
          <ac:chgData name="vishal jadhav" userId="de2ae3dfb1d25e58" providerId="LiveId" clId="{029ECF0D-4F04-4C02-9D59-610EF9C73C22}" dt="2021-06-01T17:34:02.863" v="2442" actId="700"/>
          <ac:spMkLst>
            <pc:docMk/>
            <pc:sldMk cId="1592516792" sldId="265"/>
            <ac:spMk id="7" creationId="{BECDABC2-7BCC-4523-A2F7-0C052AF94294}"/>
          </ac:spMkLst>
        </pc:spChg>
        <pc:spChg chg="add mod ord">
          <ac:chgData name="vishal jadhav" userId="de2ae3dfb1d25e58" providerId="LiveId" clId="{029ECF0D-4F04-4C02-9D59-610EF9C73C22}" dt="2021-06-01T17:35:25.186" v="2467" actId="20577"/>
          <ac:spMkLst>
            <pc:docMk/>
            <pc:sldMk cId="1592516792" sldId="265"/>
            <ac:spMk id="8" creationId="{EE293D97-EBF4-4804-B3B4-191F5C303C0F}"/>
          </ac:spMkLst>
        </pc:spChg>
        <pc:grpChg chg="mod">
          <ac:chgData name="vishal jadhav" userId="de2ae3dfb1d25e58" providerId="LiveId" clId="{029ECF0D-4F04-4C02-9D59-610EF9C73C22}" dt="2021-06-01T10:45:31.848" v="1505"/>
          <ac:grpSpMkLst>
            <pc:docMk/>
            <pc:sldMk cId="1592516792" sldId="265"/>
            <ac:grpSpMk id="1" creationId="{00000000-0000-0000-0000-000000000000}"/>
          </ac:grpSpMkLst>
        </pc:grpChg>
        <pc:grpChg chg="add mod">
          <ac:chgData name="vishal jadhav" userId="de2ae3dfb1d25e58" providerId="LiveId" clId="{029ECF0D-4F04-4C02-9D59-610EF9C73C22}" dt="2021-06-01T17:30:50.824" v="2418" actId="14100"/>
          <ac:grpSpMkLst>
            <pc:docMk/>
            <pc:sldMk cId="1592516792" sldId="265"/>
            <ac:grpSpMk id="4" creationId="{B13116D0-B9FD-4744-9E6C-CEE03F02B0B4}"/>
          </ac:grpSpMkLst>
        </pc:grpChg>
        <pc:picChg chg="mod">
          <ac:chgData name="vishal jadhav" userId="de2ae3dfb1d25e58" providerId="LiveId" clId="{029ECF0D-4F04-4C02-9D59-610EF9C73C22}" dt="2021-06-01T17:30:50.824" v="2418" actId="14100"/>
          <ac:picMkLst>
            <pc:docMk/>
            <pc:sldMk cId="1592516792" sldId="265"/>
            <ac:picMk id="1027" creationId="{660FC7C0-6F9B-46FE-AE29-4CC3BE9096B5}"/>
          </ac:picMkLst>
        </pc:picChg>
      </pc:sldChg>
      <pc:sldChg chg="addSp delSp modSp new mod chgLayout">
        <pc:chgData name="vishal jadhav" userId="de2ae3dfb1d25e58" providerId="LiveId" clId="{029ECF0D-4F04-4C02-9D59-610EF9C73C22}" dt="2021-06-02T02:47:55.296" v="2793" actId="20577"/>
        <pc:sldMkLst>
          <pc:docMk/>
          <pc:sldMk cId="4209990487" sldId="266"/>
        </pc:sldMkLst>
        <pc:spChg chg="del mod">
          <ac:chgData name="vishal jadhav" userId="de2ae3dfb1d25e58" providerId="LiveId" clId="{029ECF0D-4F04-4C02-9D59-610EF9C73C22}" dt="2021-06-01T10:46:52.950" v="1515" actId="478"/>
          <ac:spMkLst>
            <pc:docMk/>
            <pc:sldMk cId="4209990487" sldId="266"/>
            <ac:spMk id="2" creationId="{62270A28-BAE3-4C64-BABB-47C6C4280568}"/>
          </ac:spMkLst>
        </pc:spChg>
        <pc:spChg chg="mod ord">
          <ac:chgData name="vishal jadhav" userId="de2ae3dfb1d25e58" providerId="LiveId" clId="{029ECF0D-4F04-4C02-9D59-610EF9C73C22}" dt="2021-06-02T02:47:55.296" v="2793" actId="20577"/>
          <ac:spMkLst>
            <pc:docMk/>
            <pc:sldMk cId="4209990487" sldId="266"/>
            <ac:spMk id="3" creationId="{A4D95802-CC84-40A6-8604-F92D5D7DAB1D}"/>
          </ac:spMkLst>
        </pc:spChg>
        <pc:spChg chg="add mod ord">
          <ac:chgData name="vishal jadhav" userId="de2ae3dfb1d25e58" providerId="LiveId" clId="{029ECF0D-4F04-4C02-9D59-610EF9C73C22}" dt="2021-06-01T17:36:09.804" v="2487" actId="20577"/>
          <ac:spMkLst>
            <pc:docMk/>
            <pc:sldMk cId="4209990487" sldId="266"/>
            <ac:spMk id="4" creationId="{9F77295A-32A7-4485-A7D0-F0C1F829D4AC}"/>
          </ac:spMkLst>
        </pc:spChg>
      </pc:sldChg>
      <pc:sldChg chg="modSp new mod">
        <pc:chgData name="vishal jadhav" userId="de2ae3dfb1d25e58" providerId="LiveId" clId="{029ECF0D-4F04-4C02-9D59-610EF9C73C22}" dt="2021-06-01T17:31:27.816" v="2422" actId="1076"/>
        <pc:sldMkLst>
          <pc:docMk/>
          <pc:sldMk cId="2107556033" sldId="267"/>
        </pc:sldMkLst>
        <pc:spChg chg="mod">
          <ac:chgData name="vishal jadhav" userId="de2ae3dfb1d25e58" providerId="LiveId" clId="{029ECF0D-4F04-4C02-9D59-610EF9C73C22}" dt="2021-06-01T17:28:39.975" v="2368"/>
          <ac:spMkLst>
            <pc:docMk/>
            <pc:sldMk cId="2107556033" sldId="267"/>
            <ac:spMk id="2" creationId="{F42C2BEB-A740-417A-93E4-47AADB5B5078}"/>
          </ac:spMkLst>
        </pc:spChg>
        <pc:spChg chg="mod">
          <ac:chgData name="vishal jadhav" userId="de2ae3dfb1d25e58" providerId="LiveId" clId="{029ECF0D-4F04-4C02-9D59-610EF9C73C22}" dt="2021-06-01T17:31:27.816" v="2422" actId="1076"/>
          <ac:spMkLst>
            <pc:docMk/>
            <pc:sldMk cId="2107556033" sldId="267"/>
            <ac:spMk id="3" creationId="{B9A3FF1D-BC7E-4A06-926C-02496E18EBA7}"/>
          </ac:spMkLst>
        </pc:spChg>
      </pc:sldChg>
      <pc:sldChg chg="modSp new mod">
        <pc:chgData name="vishal jadhav" userId="de2ae3dfb1d25e58" providerId="LiveId" clId="{029ECF0D-4F04-4C02-9D59-610EF9C73C22}" dt="2021-06-01T17:31:34.280" v="2423" actId="1076"/>
        <pc:sldMkLst>
          <pc:docMk/>
          <pc:sldMk cId="1737318279" sldId="268"/>
        </pc:sldMkLst>
        <pc:spChg chg="mod">
          <ac:chgData name="vishal jadhav" userId="de2ae3dfb1d25e58" providerId="LiveId" clId="{029ECF0D-4F04-4C02-9D59-610EF9C73C22}" dt="2021-06-01T17:28:39.975" v="2368"/>
          <ac:spMkLst>
            <pc:docMk/>
            <pc:sldMk cId="1737318279" sldId="268"/>
            <ac:spMk id="2" creationId="{93146B70-A7AB-461E-9166-35AB644E9DCE}"/>
          </ac:spMkLst>
        </pc:spChg>
        <pc:spChg chg="mod">
          <ac:chgData name="vishal jadhav" userId="de2ae3dfb1d25e58" providerId="LiveId" clId="{029ECF0D-4F04-4C02-9D59-610EF9C73C22}" dt="2021-06-01T17:31:34.280" v="2423" actId="1076"/>
          <ac:spMkLst>
            <pc:docMk/>
            <pc:sldMk cId="1737318279" sldId="268"/>
            <ac:spMk id="3" creationId="{ACC97A26-0E4B-4A6D-B10D-479D8A93DCC7}"/>
          </ac:spMkLst>
        </pc:spChg>
      </pc:sldChg>
      <pc:sldChg chg="modSp new mod">
        <pc:chgData name="vishal jadhav" userId="de2ae3dfb1d25e58" providerId="LiveId" clId="{029ECF0D-4F04-4C02-9D59-610EF9C73C22}" dt="2021-06-01T17:31:40.156" v="2424" actId="1076"/>
        <pc:sldMkLst>
          <pc:docMk/>
          <pc:sldMk cId="630473765" sldId="269"/>
        </pc:sldMkLst>
        <pc:spChg chg="mod">
          <ac:chgData name="vishal jadhav" userId="de2ae3dfb1d25e58" providerId="LiveId" clId="{029ECF0D-4F04-4C02-9D59-610EF9C73C22}" dt="2021-06-01T17:28:39.975" v="2368"/>
          <ac:spMkLst>
            <pc:docMk/>
            <pc:sldMk cId="630473765" sldId="269"/>
            <ac:spMk id="2" creationId="{0822DFE7-1332-4FDC-A328-68F9BF266BD4}"/>
          </ac:spMkLst>
        </pc:spChg>
        <pc:spChg chg="mod">
          <ac:chgData name="vishal jadhav" userId="de2ae3dfb1d25e58" providerId="LiveId" clId="{029ECF0D-4F04-4C02-9D59-610EF9C73C22}" dt="2021-06-01T17:31:40.156" v="2424" actId="1076"/>
          <ac:spMkLst>
            <pc:docMk/>
            <pc:sldMk cId="630473765" sldId="269"/>
            <ac:spMk id="3" creationId="{40DDF483-002D-40DF-ACC8-24C3F245C203}"/>
          </ac:spMkLst>
        </pc:spChg>
      </pc:sldChg>
      <pc:sldChg chg="modSp new mod">
        <pc:chgData name="vishal jadhav" userId="de2ae3dfb1d25e58" providerId="LiveId" clId="{029ECF0D-4F04-4C02-9D59-610EF9C73C22}" dt="2021-06-01T17:40:45.813" v="2780" actId="313"/>
        <pc:sldMkLst>
          <pc:docMk/>
          <pc:sldMk cId="3728029187" sldId="270"/>
        </pc:sldMkLst>
        <pc:spChg chg="mod">
          <ac:chgData name="vishal jadhav" userId="de2ae3dfb1d25e58" providerId="LiveId" clId="{029ECF0D-4F04-4C02-9D59-610EF9C73C22}" dt="2021-06-01T17:36:38.177" v="2503" actId="2711"/>
          <ac:spMkLst>
            <pc:docMk/>
            <pc:sldMk cId="3728029187" sldId="270"/>
            <ac:spMk id="2" creationId="{37743CEC-C9BC-4544-A7CA-3552A1B8ACB6}"/>
          </ac:spMkLst>
        </pc:spChg>
        <pc:spChg chg="mod">
          <ac:chgData name="vishal jadhav" userId="de2ae3dfb1d25e58" providerId="LiveId" clId="{029ECF0D-4F04-4C02-9D59-610EF9C73C22}" dt="2021-06-01T17:40:45.813" v="2780" actId="313"/>
          <ac:spMkLst>
            <pc:docMk/>
            <pc:sldMk cId="3728029187" sldId="270"/>
            <ac:spMk id="3" creationId="{578299F3-F547-4C7F-AAA6-C4538D626C64}"/>
          </ac:spMkLst>
        </pc:spChg>
      </pc:sldChg>
      <pc:sldChg chg="addSp delSp modSp new mod">
        <pc:chgData name="vishal jadhav" userId="de2ae3dfb1d25e58" providerId="LiveId" clId="{029ECF0D-4F04-4C02-9D59-610EF9C73C22}" dt="2021-06-01T17:43:24.740" v="2792" actId="21"/>
        <pc:sldMkLst>
          <pc:docMk/>
          <pc:sldMk cId="478310744" sldId="271"/>
        </pc:sldMkLst>
        <pc:spChg chg="del">
          <ac:chgData name="vishal jadhav" userId="de2ae3dfb1d25e58" providerId="LiveId" clId="{029ECF0D-4F04-4C02-9D59-610EF9C73C22}" dt="2021-06-01T17:41:22.237" v="2782" actId="478"/>
          <ac:spMkLst>
            <pc:docMk/>
            <pc:sldMk cId="478310744" sldId="271"/>
            <ac:spMk id="2" creationId="{D97370B0-CC9D-474E-A57C-741A3AE492D7}"/>
          </ac:spMkLst>
        </pc:spChg>
        <pc:spChg chg="del">
          <ac:chgData name="vishal jadhav" userId="de2ae3dfb1d25e58" providerId="LiveId" clId="{029ECF0D-4F04-4C02-9D59-610EF9C73C22}" dt="2021-06-01T17:42:44.130" v="2783" actId="931"/>
          <ac:spMkLst>
            <pc:docMk/>
            <pc:sldMk cId="478310744" sldId="271"/>
            <ac:spMk id="3" creationId="{B43D7202-9F15-4676-8AF8-BE3A625E44BD}"/>
          </ac:spMkLst>
        </pc:spChg>
        <pc:spChg chg="add del mod">
          <ac:chgData name="vishal jadhav" userId="de2ae3dfb1d25e58" providerId="LiveId" clId="{029ECF0D-4F04-4C02-9D59-610EF9C73C22}" dt="2021-06-01T17:43:24.740" v="2792" actId="21"/>
          <ac:spMkLst>
            <pc:docMk/>
            <pc:sldMk cId="478310744" sldId="271"/>
            <ac:spMk id="6" creationId="{D91066CA-1DF7-4467-B127-280EE63BB618}"/>
          </ac:spMkLst>
        </pc:spChg>
        <pc:spChg chg="add del mod">
          <ac:chgData name="vishal jadhav" userId="de2ae3dfb1d25e58" providerId="LiveId" clId="{029ECF0D-4F04-4C02-9D59-610EF9C73C22}" dt="2021-06-01T17:43:09.028" v="2790" actId="478"/>
          <ac:spMkLst>
            <pc:docMk/>
            <pc:sldMk cId="478310744" sldId="271"/>
            <ac:spMk id="8" creationId="{6C7D0A78-F453-4305-B8A5-401BB2642919}"/>
          </ac:spMkLst>
        </pc:spChg>
        <pc:picChg chg="add del mod">
          <ac:chgData name="vishal jadhav" userId="de2ae3dfb1d25e58" providerId="LiveId" clId="{029ECF0D-4F04-4C02-9D59-610EF9C73C22}" dt="2021-06-01T17:43:09.028" v="2790" actId="478"/>
          <ac:picMkLst>
            <pc:docMk/>
            <pc:sldMk cId="478310744" sldId="271"/>
            <ac:picMk id="5" creationId="{BA36E9A0-3AB7-46AE-BE9B-2314C24D887C}"/>
          </ac:picMkLst>
        </pc:picChg>
      </pc:sldChg>
      <pc:sldChg chg="modSp new mod">
        <pc:chgData name="vishal jadhav" userId="de2ae3dfb1d25e58" providerId="LiveId" clId="{029ECF0D-4F04-4C02-9D59-610EF9C73C22}" dt="2021-06-02T04:41:32.279" v="2839" actId="27636"/>
        <pc:sldMkLst>
          <pc:docMk/>
          <pc:sldMk cId="291041045" sldId="272"/>
        </pc:sldMkLst>
        <pc:spChg chg="mod">
          <ac:chgData name="vishal jadhav" userId="de2ae3dfb1d25e58" providerId="LiveId" clId="{029ECF0D-4F04-4C02-9D59-610EF9C73C22}" dt="2021-06-02T04:40:22.743" v="2828" actId="115"/>
          <ac:spMkLst>
            <pc:docMk/>
            <pc:sldMk cId="291041045" sldId="272"/>
            <ac:spMk id="2" creationId="{E504F62E-D3D9-43B8-91A8-9350C41555CD}"/>
          </ac:spMkLst>
        </pc:spChg>
        <pc:spChg chg="mod">
          <ac:chgData name="vishal jadhav" userId="de2ae3dfb1d25e58" providerId="LiveId" clId="{029ECF0D-4F04-4C02-9D59-610EF9C73C22}" dt="2021-06-02T04:41:32.279" v="2839" actId="27636"/>
          <ac:spMkLst>
            <pc:docMk/>
            <pc:sldMk cId="291041045" sldId="272"/>
            <ac:spMk id="3" creationId="{8AA53251-6065-4843-A911-92EBA5A015D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E806C6-A646-44EE-B575-CD197B2F3022}" type="datetimeFigureOut">
              <a:rPr lang="en-IN" smtClean="0"/>
              <a:t>02-06-2021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399885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806C6-A646-44EE-B575-CD197B2F3022}"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1458075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E806C6-A646-44EE-B575-CD197B2F3022}"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2650649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E806C6-A646-44EE-B575-CD197B2F3022}"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4234502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806C6-A646-44EE-B575-CD197B2F3022}"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4209413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E806C6-A646-44EE-B575-CD197B2F3022}" type="datetimeFigureOut">
              <a:rPr lang="en-IN" smtClean="0"/>
              <a:t>02-06-2021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144738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E806C6-A646-44EE-B575-CD197B2F3022}" type="datetimeFigureOut">
              <a:rPr lang="en-IN" smtClean="0"/>
              <a:t>02-06-2021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727426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E806C6-A646-44EE-B575-CD197B2F3022}"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3356995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E806C6-A646-44EE-B575-CD197B2F3022}"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147202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806C6-A646-44EE-B575-CD197B2F3022}"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66178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806C6-A646-44EE-B575-CD197B2F3022}"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313560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E806C6-A646-44EE-B575-CD197B2F3022}"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103833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806C6-A646-44EE-B575-CD197B2F3022}" type="datetimeFigureOut">
              <a:rPr lang="en-IN" smtClean="0"/>
              <a:t>02-06-2021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424599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E806C6-A646-44EE-B575-CD197B2F3022}" type="datetimeFigureOut">
              <a:rPr lang="en-IN" smtClean="0"/>
              <a:t>02-06-2021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307074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806C6-A646-44EE-B575-CD197B2F3022}" type="datetimeFigureOut">
              <a:rPr lang="en-IN" smtClean="0"/>
              <a:t>02-06-2021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261861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806C6-A646-44EE-B575-CD197B2F3022}"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20988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806C6-A646-44EE-B575-CD197B2F3022}"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3F28F2-8D84-40A7-832C-C8D86BC59B93}" type="slidenum">
              <a:rPr lang="en-IN" smtClean="0"/>
              <a:t>‹#›</a:t>
            </a:fld>
            <a:endParaRPr lang="en-IN"/>
          </a:p>
        </p:txBody>
      </p:sp>
    </p:spTree>
    <p:extLst>
      <p:ext uri="{BB962C8B-B14F-4D97-AF65-F5344CB8AC3E}">
        <p14:creationId xmlns:p14="http://schemas.microsoft.com/office/powerpoint/2010/main" val="1642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3E806C6-A646-44EE-B575-CD197B2F3022}" type="datetimeFigureOut">
              <a:rPr lang="en-IN" smtClean="0"/>
              <a:t>02-06-2021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C3F28F2-8D84-40A7-832C-C8D86BC59B93}" type="slidenum">
              <a:rPr lang="en-IN" smtClean="0"/>
              <a:t>‹#›</a:t>
            </a:fld>
            <a:endParaRPr lang="en-IN"/>
          </a:p>
        </p:txBody>
      </p:sp>
    </p:spTree>
    <p:extLst>
      <p:ext uri="{BB962C8B-B14F-4D97-AF65-F5344CB8AC3E}">
        <p14:creationId xmlns:p14="http://schemas.microsoft.com/office/powerpoint/2010/main" val="3117691030"/>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thebluediamondgallery.com/handwriting/t/thank-you.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CC1F1DA-2CFD-42D9-90AA-F428B8D670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135" y="225782"/>
            <a:ext cx="10366310" cy="2859898"/>
          </a:xfrm>
        </p:spPr>
      </p:pic>
      <p:sp>
        <p:nvSpPr>
          <p:cNvPr id="8" name="TextBox 7">
            <a:extLst>
              <a:ext uri="{FF2B5EF4-FFF2-40B4-BE49-F238E27FC236}">
                <a16:creationId xmlns:a16="http://schemas.microsoft.com/office/drawing/2014/main" id="{CB995EF7-A14D-4B39-B0B5-20069D977959}"/>
              </a:ext>
            </a:extLst>
          </p:cNvPr>
          <p:cNvSpPr txBox="1"/>
          <p:nvPr/>
        </p:nvSpPr>
        <p:spPr>
          <a:xfrm>
            <a:off x="681135" y="3510711"/>
            <a:ext cx="10366310" cy="523220"/>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MINI-PROJECT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6262E9B-5EED-4237-8AEB-408327839176}"/>
              </a:ext>
            </a:extLst>
          </p:cNvPr>
          <p:cNvSpPr txBox="1"/>
          <p:nvPr/>
        </p:nvSpPr>
        <p:spPr>
          <a:xfrm>
            <a:off x="989045" y="4208106"/>
            <a:ext cx="10058400" cy="646331"/>
          </a:xfrm>
          <a:prstGeom prst="rect">
            <a:avLst/>
          </a:prstGeom>
          <a:noFill/>
        </p:spPr>
        <p:txBody>
          <a:bodyPr wrap="square" rtlCol="0">
            <a:spAutoFit/>
          </a:bodyPr>
          <a:lstStyle/>
          <a:p>
            <a:pPr algn="ctr"/>
            <a:r>
              <a:rPr lang="en-IN" b="1" i="0"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JARVIS AI DESKTOP VOICE ASSISTANT</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8CB10DC-0DDB-4F50-A9B0-18495623CE06}"/>
              </a:ext>
            </a:extLst>
          </p:cNvPr>
          <p:cNvSpPr txBox="1"/>
          <p:nvPr/>
        </p:nvSpPr>
        <p:spPr>
          <a:xfrm>
            <a:off x="1315616" y="4854437"/>
            <a:ext cx="9731829"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GROUP MEMBERS -                                                              GUIDE BY- </a:t>
            </a:r>
          </a:p>
          <a:p>
            <a:r>
              <a:rPr lang="en-US" b="1" dirty="0">
                <a:latin typeface="Times New Roman" panose="02020603050405020304" pitchFamily="18" charset="0"/>
                <a:cs typeface="Times New Roman" panose="02020603050405020304" pitchFamily="18" charset="0"/>
              </a:rPr>
              <a:t>1)BHOSALE VAISHNAVI SATISH  (04)                                         MR.C.D.BAWANKAR</a:t>
            </a:r>
          </a:p>
          <a:p>
            <a:r>
              <a:rPr lang="en-US" b="1" dirty="0">
                <a:latin typeface="Times New Roman" panose="02020603050405020304" pitchFamily="18" charset="0"/>
                <a:cs typeface="Times New Roman" panose="02020603050405020304" pitchFamily="18" charset="0"/>
              </a:rPr>
              <a:t>2)DUSHING AKSHADA SHAHARAM (06)                                    MR.Y.S.DESHMUKH</a:t>
            </a:r>
          </a:p>
          <a:p>
            <a:r>
              <a:rPr lang="en-US" b="1" dirty="0">
                <a:latin typeface="Times New Roman" panose="02020603050405020304" pitchFamily="18" charset="0"/>
                <a:cs typeface="Times New Roman" panose="02020603050405020304" pitchFamily="18" charset="0"/>
              </a:rPr>
              <a:t>3)GUNJAL SHUBHANGI SAMPAT (12)</a:t>
            </a:r>
          </a:p>
          <a:p>
            <a:r>
              <a:rPr lang="en-US" b="1" dirty="0">
                <a:latin typeface="Times New Roman" panose="02020603050405020304" pitchFamily="18" charset="0"/>
                <a:cs typeface="Times New Roman" panose="02020603050405020304" pitchFamily="18" charset="0"/>
              </a:rPr>
              <a:t>4)JADHAV VISHAL WALMIK (40)</a:t>
            </a:r>
          </a:p>
          <a:p>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5FFD88D-5389-4E71-94EF-86ACADB35911}"/>
              </a:ext>
            </a:extLst>
          </p:cNvPr>
          <p:cNvSpPr txBox="1"/>
          <p:nvPr/>
        </p:nvSpPr>
        <p:spPr>
          <a:xfrm>
            <a:off x="1478902" y="3162623"/>
            <a:ext cx="877077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ACADEMIC YEAR 2020-2021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234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293D97-EBF4-4804-B3B4-191F5C303C0F}"/>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A.DESIGN-</a:t>
            </a:r>
          </a:p>
        </p:txBody>
      </p:sp>
      <p:sp>
        <p:nvSpPr>
          <p:cNvPr id="3" name="Content Placeholder 2">
            <a:extLst>
              <a:ext uri="{FF2B5EF4-FFF2-40B4-BE49-F238E27FC236}">
                <a16:creationId xmlns:a16="http://schemas.microsoft.com/office/drawing/2014/main" id="{3F5A5D22-1E39-4A64-A4D2-25F3FB09A3A9}"/>
              </a:ext>
            </a:extLst>
          </p:cNvPr>
          <p:cNvSpPr>
            <a:spLocks noGrp="1"/>
          </p:cNvSpPr>
          <p:nvPr>
            <p:ph idx="1"/>
          </p:nvPr>
        </p:nvSpPr>
        <p:spPr>
          <a:xfrm>
            <a:off x="1033657" y="2318475"/>
            <a:ext cx="4734994" cy="4091045"/>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The overall design of our system consists of the following phases: </a:t>
            </a:r>
          </a:p>
          <a:p>
            <a:pPr marL="514350" indent="-514350">
              <a:buFont typeface="+mj-lt"/>
              <a:buAutoNum type="alphaLcParenR"/>
            </a:pPr>
            <a:r>
              <a:rPr lang="en-US" sz="1800" dirty="0">
                <a:latin typeface="Times New Roman" panose="02020603050405020304" pitchFamily="18" charset="0"/>
                <a:cs typeface="Times New Roman" panose="02020603050405020304" pitchFamily="18" charset="0"/>
              </a:rPr>
              <a:t> Taking input from the user in the form of voice. </a:t>
            </a:r>
          </a:p>
          <a:p>
            <a:pPr marL="514350" indent="-514350">
              <a:buFont typeface="+mj-lt"/>
              <a:buAutoNum type="alphaLcParenR"/>
            </a:pPr>
            <a:r>
              <a:rPr lang="en-US" sz="1800" dirty="0">
                <a:latin typeface="Times New Roman" panose="02020603050405020304" pitchFamily="18" charset="0"/>
                <a:cs typeface="Times New Roman" panose="02020603050405020304" pitchFamily="18" charset="0"/>
              </a:rPr>
              <a:t>Converting the speech into text to be processed by the assistant.</a:t>
            </a:r>
          </a:p>
          <a:p>
            <a:pPr marL="514350" indent="-514350">
              <a:buFont typeface="+mj-lt"/>
              <a:buAutoNum type="alphaLcParenR"/>
            </a:pPr>
            <a:r>
              <a:rPr lang="en-US" sz="1800" dirty="0">
                <a:latin typeface="Times New Roman" panose="02020603050405020304" pitchFamily="18" charset="0"/>
                <a:cs typeface="Times New Roman" panose="02020603050405020304" pitchFamily="18" charset="0"/>
              </a:rPr>
              <a:t>The converted text is now processed to get the required results. </a:t>
            </a:r>
          </a:p>
          <a:p>
            <a:pPr marL="514350" indent="-514350">
              <a:buFont typeface="+mj-lt"/>
              <a:buAutoNum type="alphaLcParenR"/>
            </a:pPr>
            <a:r>
              <a:rPr lang="en-US" sz="1800" dirty="0">
                <a:latin typeface="Times New Roman" panose="02020603050405020304" pitchFamily="18" charset="0"/>
                <a:cs typeface="Times New Roman" panose="02020603050405020304" pitchFamily="18" charset="0"/>
              </a:rPr>
              <a:t>The text contains one or two keywords that determine what query is to be executed. If the keyword doesn’t match any of the queries in the code then the assistant asks the user to speak again. </a:t>
            </a:r>
          </a:p>
          <a:p>
            <a:pPr marL="514350" indent="-514350">
              <a:buFont typeface="+mj-lt"/>
              <a:buAutoNum type="alphaLcParenR"/>
            </a:pPr>
            <a:r>
              <a:rPr lang="en-US" sz="1800" dirty="0">
                <a:latin typeface="Times New Roman" panose="02020603050405020304" pitchFamily="18" charset="0"/>
                <a:cs typeface="Times New Roman" panose="02020603050405020304" pitchFamily="18" charset="0"/>
              </a:rPr>
              <a:t>The result which is in the form of text is converted to speech again to give results to the user</a:t>
            </a:r>
            <a:endParaRPr lang="en-IN" sz="1800" dirty="0">
              <a:latin typeface="Times New Roman" panose="02020603050405020304" pitchFamily="18" charset="0"/>
              <a:cs typeface="Times New Roman" panose="02020603050405020304" pitchFamily="18" charset="0"/>
            </a:endParaRPr>
          </a:p>
        </p:txBody>
      </p:sp>
      <p:grpSp>
        <p:nvGrpSpPr>
          <p:cNvPr id="4" name="Group 2">
            <a:extLst>
              <a:ext uri="{FF2B5EF4-FFF2-40B4-BE49-F238E27FC236}">
                <a16:creationId xmlns:a16="http://schemas.microsoft.com/office/drawing/2014/main" id="{B13116D0-B9FD-4744-9E6C-CEE03F02B0B4}"/>
              </a:ext>
            </a:extLst>
          </p:cNvPr>
          <p:cNvGrpSpPr>
            <a:grpSpLocks/>
          </p:cNvGrpSpPr>
          <p:nvPr/>
        </p:nvGrpSpPr>
        <p:grpSpPr bwMode="auto">
          <a:xfrm>
            <a:off x="5918718" y="2282826"/>
            <a:ext cx="5128727" cy="4295258"/>
            <a:chOff x="6165" y="1177"/>
            <a:chExt cx="5348" cy="4699"/>
          </a:xfrm>
        </p:grpSpPr>
        <p:pic>
          <p:nvPicPr>
            <p:cNvPr id="1027" name="Picture 3">
              <a:extLst>
                <a:ext uri="{FF2B5EF4-FFF2-40B4-BE49-F238E27FC236}">
                  <a16:creationId xmlns:a16="http://schemas.microsoft.com/office/drawing/2014/main" id="{660FC7C0-6F9B-46FE-AE29-4CC3BE909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 y="1216"/>
              <a:ext cx="5183" cy="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CE0F0F8-DE29-4928-B704-C52626E8808F}"/>
                </a:ext>
              </a:extLst>
            </p:cNvPr>
            <p:cNvSpPr>
              <a:spLocks noChangeArrowheads="1"/>
            </p:cNvSpPr>
            <p:nvPr/>
          </p:nvSpPr>
          <p:spPr bwMode="auto">
            <a:xfrm>
              <a:off x="6180" y="1191"/>
              <a:ext cx="5318" cy="466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59251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7295A-32A7-4485-A7D0-F0C1F829D4AC}"/>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B.FUNCTIONS-</a:t>
            </a:r>
          </a:p>
        </p:txBody>
      </p:sp>
      <p:sp>
        <p:nvSpPr>
          <p:cNvPr id="3" name="Content Placeholder 2">
            <a:extLst>
              <a:ext uri="{FF2B5EF4-FFF2-40B4-BE49-F238E27FC236}">
                <a16:creationId xmlns:a16="http://schemas.microsoft.com/office/drawing/2014/main" id="{A4D95802-CC84-40A6-8604-F92D5D7DAB1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following functions are define in order to run the queries-</a:t>
            </a:r>
          </a:p>
          <a:p>
            <a:r>
              <a:rPr lang="en-US" sz="1800" b="0" i="0" dirty="0">
                <a:solidFill>
                  <a:srgbClr val="212529"/>
                </a:solidFill>
                <a:effectLst/>
                <a:latin typeface="Times New Roman" panose="02020603050405020304" pitchFamily="18" charset="0"/>
                <a:cs typeface="Times New Roman" panose="02020603050405020304" pitchFamily="18" charset="0"/>
              </a:rPr>
              <a:t>To make our J.A.R.V.I.S. talk, we will make a function called </a:t>
            </a:r>
            <a:r>
              <a:rPr lang="en-US" sz="1800" b="1" i="0" dirty="0">
                <a:solidFill>
                  <a:srgbClr val="212529"/>
                </a:solidFill>
                <a:effectLst/>
                <a:latin typeface="Times New Roman" panose="02020603050405020304" pitchFamily="18" charset="0"/>
                <a:cs typeface="Times New Roman" panose="02020603050405020304" pitchFamily="18" charset="0"/>
              </a:rPr>
              <a:t>speak(). </a:t>
            </a:r>
            <a:r>
              <a:rPr lang="en-US" sz="1800" b="0" i="0" dirty="0">
                <a:solidFill>
                  <a:srgbClr val="212529"/>
                </a:solidFill>
                <a:effectLst/>
                <a:latin typeface="Times New Roman" panose="02020603050405020304" pitchFamily="18" charset="0"/>
                <a:cs typeface="Times New Roman" panose="02020603050405020304" pitchFamily="18" charset="0"/>
              </a:rPr>
              <a:t>This function will take audio as an argument, and then it will pronounce it and to convert our text to speech</a:t>
            </a:r>
            <a:r>
              <a:rPr lang="en-US" sz="1200" b="0" i="0" dirty="0">
                <a:solidFill>
                  <a:srgbClr val="212529"/>
                </a:solidFill>
                <a:effectLst/>
                <a:latin typeface="helvetica" panose="020B0604020202020204" pitchFamily="34"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b="0" i="0" dirty="0">
                <a:solidFill>
                  <a:srgbClr val="212529"/>
                </a:solidFill>
                <a:effectLst/>
                <a:latin typeface="Times New Roman" panose="02020603050405020304" pitchFamily="18" charset="0"/>
                <a:cs typeface="Times New Roman" panose="02020603050405020304" pitchFamily="18" charset="0"/>
              </a:rPr>
              <a:t>We have created a </a:t>
            </a:r>
            <a:r>
              <a:rPr lang="en-US" sz="1800" b="1" i="0" dirty="0" err="1">
                <a:solidFill>
                  <a:srgbClr val="212529"/>
                </a:solidFill>
                <a:effectLst/>
                <a:latin typeface="Times New Roman" panose="02020603050405020304" pitchFamily="18" charset="0"/>
                <a:cs typeface="Times New Roman" panose="02020603050405020304" pitchFamily="18" charset="0"/>
              </a:rPr>
              <a:t>wishme</a:t>
            </a:r>
            <a:r>
              <a:rPr lang="en-US" sz="1800" b="1" i="0" dirty="0">
                <a:solidFill>
                  <a:srgbClr val="212529"/>
                </a:solidFill>
                <a:effectLst/>
                <a:latin typeface="Times New Roman" panose="02020603050405020304" pitchFamily="18" charset="0"/>
                <a:cs typeface="Times New Roman" panose="02020603050405020304" pitchFamily="18" charset="0"/>
              </a:rPr>
              <a:t>() </a:t>
            </a:r>
            <a:r>
              <a:rPr lang="en-US" sz="1800" b="0" i="0" dirty="0">
                <a:solidFill>
                  <a:srgbClr val="212529"/>
                </a:solidFill>
                <a:effectLst/>
                <a:latin typeface="Times New Roman" panose="02020603050405020304" pitchFamily="18" charset="0"/>
                <a:cs typeface="Times New Roman" panose="02020603050405020304" pitchFamily="18" charset="0"/>
              </a:rPr>
              <a:t>function that gives the greeting functionality according to our A.I system time.</a:t>
            </a:r>
          </a:p>
          <a:p>
            <a:r>
              <a:rPr lang="en-US" sz="1800" b="0" i="0" dirty="0">
                <a:solidFill>
                  <a:srgbClr val="212529"/>
                </a:solidFill>
                <a:effectLst/>
                <a:latin typeface="Times New Roman" panose="02020603050405020304" pitchFamily="18" charset="0"/>
                <a:cs typeface="Times New Roman" panose="02020603050405020304" pitchFamily="18" charset="0"/>
              </a:rPr>
              <a:t>After </a:t>
            </a:r>
            <a:r>
              <a:rPr lang="en-US" sz="1800" b="0" i="0" dirty="0" err="1">
                <a:solidFill>
                  <a:srgbClr val="212529"/>
                </a:solidFill>
                <a:effectLst/>
                <a:latin typeface="Times New Roman" panose="02020603050405020304" pitchFamily="18" charset="0"/>
                <a:cs typeface="Times New Roman" panose="02020603050405020304" pitchFamily="18" charset="0"/>
              </a:rPr>
              <a:t>wishme</a:t>
            </a:r>
            <a:r>
              <a:rPr lang="en-US" sz="1800" b="0" i="0" dirty="0">
                <a:solidFill>
                  <a:srgbClr val="212529"/>
                </a:solidFill>
                <a:effectLst/>
                <a:latin typeface="Times New Roman" panose="02020603050405020304" pitchFamily="18" charset="0"/>
                <a:cs typeface="Times New Roman" panose="02020603050405020304" pitchFamily="18" charset="0"/>
              </a:rPr>
              <a:t>() function, we have created a </a:t>
            </a:r>
            <a:r>
              <a:rPr lang="en-US" sz="1800" b="1" i="0" dirty="0" err="1">
                <a:solidFill>
                  <a:srgbClr val="212529"/>
                </a:solidFill>
                <a:effectLst/>
                <a:latin typeface="Times New Roman" panose="02020603050405020304" pitchFamily="18" charset="0"/>
                <a:cs typeface="Times New Roman" panose="02020603050405020304" pitchFamily="18" charset="0"/>
              </a:rPr>
              <a:t>takeCommand</a:t>
            </a:r>
            <a:r>
              <a:rPr lang="en-US" sz="1800" b="1" i="0" dirty="0">
                <a:solidFill>
                  <a:srgbClr val="212529"/>
                </a:solidFill>
                <a:effectLst/>
                <a:latin typeface="Times New Roman" panose="02020603050405020304" pitchFamily="18" charset="0"/>
                <a:cs typeface="Times New Roman" panose="02020603050405020304" pitchFamily="18" charset="0"/>
              </a:rPr>
              <a:t>() </a:t>
            </a:r>
            <a:r>
              <a:rPr lang="en-US" sz="1800" b="0" i="0" dirty="0">
                <a:solidFill>
                  <a:srgbClr val="212529"/>
                </a:solidFill>
                <a:effectLst/>
                <a:latin typeface="Times New Roman" panose="02020603050405020304" pitchFamily="18" charset="0"/>
                <a:cs typeface="Times New Roman" panose="02020603050405020304" pitchFamily="18" charset="0"/>
              </a:rPr>
              <a:t>function, which helps our A.I to take command from the user. This function is also responsible for returning the user's query in a string format.</a:t>
            </a:r>
          </a:p>
          <a:p>
            <a:r>
              <a:rPr lang="en-US" sz="1800" b="0" i="0" dirty="0">
                <a:solidFill>
                  <a:srgbClr val="212529"/>
                </a:solidFill>
                <a:effectLst/>
                <a:latin typeface="Times New Roman" panose="02020603050405020304" pitchFamily="18" charset="0"/>
                <a:cs typeface="Times New Roman" panose="02020603050405020304" pitchFamily="18" charset="0"/>
              </a:rPr>
              <a:t>We developed the code logic for opening different websites like google, YouTube, and LMS. Developed code logic for opening VS Code or any other application.</a:t>
            </a:r>
          </a:p>
          <a:p>
            <a:pPr marL="0" indent="0">
              <a:buNone/>
            </a:pPr>
            <a:endParaRPr lang="en-US" sz="1800" i="0" dirty="0">
              <a:solidFill>
                <a:srgbClr val="212529"/>
              </a:solidFill>
              <a:effectLst/>
              <a:latin typeface="Times New Roman" panose="02020603050405020304" pitchFamily="18" charset="0"/>
              <a:cs typeface="Times New Roman" panose="02020603050405020304" pitchFamily="18" charset="0"/>
            </a:endParaRPr>
          </a:p>
          <a:p>
            <a:pPr marL="342900" indent="-342900">
              <a:buFont typeface="+mj-lt"/>
              <a:buAutoNum type="alphaLcParenR"/>
            </a:pPr>
            <a:endParaRPr lang="en-US" sz="1800" b="1" i="0" u="sng" dirty="0">
              <a:solidFill>
                <a:srgbClr val="212529"/>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99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3CEC-C9BC-4544-A7CA-3552A1B8ACB6}"/>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C.QUERIES</a:t>
            </a:r>
          </a:p>
        </p:txBody>
      </p:sp>
      <p:sp>
        <p:nvSpPr>
          <p:cNvPr id="3" name="Content Placeholder 2">
            <a:extLst>
              <a:ext uri="{FF2B5EF4-FFF2-40B4-BE49-F238E27FC236}">
                <a16:creationId xmlns:a16="http://schemas.microsoft.com/office/drawing/2014/main" id="{578299F3-F547-4C7F-AAA6-C4538D626C64}"/>
              </a:ext>
            </a:extLst>
          </p:cNvPr>
          <p:cNvSpPr>
            <a:spLocks noGrp="1"/>
          </p:cNvSpPr>
          <p:nvPr>
            <p:ph idx="1"/>
          </p:nvPr>
        </p:nvSpPr>
        <p:spPr>
          <a:xfrm>
            <a:off x="1154954" y="2444620"/>
            <a:ext cx="9967136" cy="4114799"/>
          </a:xfrm>
        </p:spPr>
        <p:txBody>
          <a:bodyPr>
            <a:normAutofit fontScale="92500" lnSpcReduction="10000"/>
          </a:bodyPr>
          <a:lstStyle/>
          <a:p>
            <a:pPr marL="342900" indent="-342900">
              <a:buFont typeface="+mj-lt"/>
              <a:buAutoNum type="alphaLcParenR"/>
            </a:pPr>
            <a:r>
              <a:rPr lang="en-US" sz="1800" b="1" i="0" u="sng" dirty="0">
                <a:solidFill>
                  <a:srgbClr val="212529"/>
                </a:solidFill>
                <a:effectLst/>
                <a:latin typeface="Times New Roman" panose="02020603050405020304" pitchFamily="18" charset="0"/>
                <a:cs typeface="Times New Roman" panose="02020603050405020304" pitchFamily="18" charset="0"/>
              </a:rPr>
              <a:t>Search something on Wikipedia- </a:t>
            </a:r>
            <a:r>
              <a:rPr lang="en-US" sz="1800" i="0" dirty="0">
                <a:solidFill>
                  <a:srgbClr val="212529"/>
                </a:solidFill>
                <a:effectLst/>
                <a:latin typeface="Times New Roman" panose="02020603050405020304" pitchFamily="18" charset="0"/>
                <a:cs typeface="Times New Roman" panose="02020603050405020304" pitchFamily="18" charset="0"/>
              </a:rPr>
              <a:t>Need to install Wikipedia module.</a:t>
            </a:r>
            <a:r>
              <a:rPr lang="en-US" sz="1200" b="0" i="0" dirty="0">
                <a:solidFill>
                  <a:srgbClr val="212529"/>
                </a:solidFill>
                <a:effectLst/>
                <a:latin typeface="helvetica" panose="020B0604020202020204" pitchFamily="34" charset="0"/>
              </a:rPr>
              <a:t> </a:t>
            </a:r>
            <a:r>
              <a:rPr lang="en-US" sz="1800" b="0" i="0" dirty="0">
                <a:solidFill>
                  <a:srgbClr val="212529"/>
                </a:solidFill>
                <a:effectLst/>
                <a:latin typeface="Times New Roman" panose="02020603050405020304" pitchFamily="18" charset="0"/>
                <a:cs typeface="Times New Roman" panose="02020603050405020304" pitchFamily="18" charset="0"/>
              </a:rPr>
              <a:t>we have used an if statement to check whether Wikipedia is in the search query of the user or not. If Wikipedia is found in the user's search query, then two sentences from the summary of the Wikipedia page will be converted to speech with the speak function's help.</a:t>
            </a:r>
          </a:p>
          <a:p>
            <a:pPr marL="342900" indent="-342900">
              <a:buFont typeface="+mj-lt"/>
              <a:buAutoNum type="alphaLcParenR"/>
            </a:pPr>
            <a:r>
              <a:rPr lang="en-US" sz="1800" b="1" u="sng" dirty="0">
                <a:solidFill>
                  <a:srgbClr val="212529"/>
                </a:solidFill>
                <a:latin typeface="Times New Roman" panose="02020603050405020304" pitchFamily="18" charset="0"/>
                <a:cs typeface="Times New Roman" panose="02020603050405020304" pitchFamily="18" charset="0"/>
              </a:rPr>
              <a:t>Open YouTube videos- </a:t>
            </a:r>
            <a:r>
              <a:rPr lang="en-US" sz="1800" b="0" i="0" dirty="0">
                <a:solidFill>
                  <a:srgbClr val="212529"/>
                </a:solidFill>
                <a:effectLst/>
                <a:latin typeface="Times New Roman" panose="02020603050405020304" pitchFamily="18" charset="0"/>
                <a:cs typeface="Times New Roman" panose="02020603050405020304" pitchFamily="18" charset="0"/>
              </a:rPr>
              <a:t>Here, we are using the </a:t>
            </a:r>
            <a:r>
              <a:rPr lang="en-US" sz="1800" b="0" i="0" dirty="0" err="1">
                <a:solidFill>
                  <a:srgbClr val="212529"/>
                </a:solidFill>
                <a:effectLst/>
                <a:latin typeface="Times New Roman" panose="02020603050405020304" pitchFamily="18" charset="0"/>
                <a:cs typeface="Times New Roman" panose="02020603050405020304" pitchFamily="18" charset="0"/>
              </a:rPr>
              <a:t>elif</a:t>
            </a:r>
            <a:r>
              <a:rPr lang="en-US" sz="1800" b="0" i="0" dirty="0">
                <a:solidFill>
                  <a:srgbClr val="212529"/>
                </a:solidFill>
                <a:effectLst/>
                <a:latin typeface="Times New Roman" panose="02020603050405020304" pitchFamily="18" charset="0"/>
                <a:cs typeface="Times New Roman" panose="02020603050405020304" pitchFamily="18" charset="0"/>
              </a:rPr>
              <a:t> loop to check whether YouTube is in the user's query. Let' suppose the user gives a command as "J.A.R.V.I.S., open </a:t>
            </a:r>
            <a:r>
              <a:rPr lang="en-US" sz="1800" b="0" i="0" dirty="0" err="1">
                <a:solidFill>
                  <a:srgbClr val="212529"/>
                </a:solidFill>
                <a:effectLst/>
                <a:latin typeface="Times New Roman" panose="02020603050405020304" pitchFamily="18" charset="0"/>
                <a:cs typeface="Times New Roman" panose="02020603050405020304" pitchFamily="18" charset="0"/>
              </a:rPr>
              <a:t>youtube</a:t>
            </a:r>
            <a:r>
              <a:rPr lang="en-US" sz="1800" b="0" i="0" dirty="0">
                <a:solidFill>
                  <a:srgbClr val="212529"/>
                </a:solidFill>
                <a:effectLst/>
                <a:latin typeface="Times New Roman" panose="02020603050405020304" pitchFamily="18" charset="0"/>
                <a:cs typeface="Times New Roman" panose="02020603050405020304" pitchFamily="18" charset="0"/>
              </a:rPr>
              <a:t>." So, open YouTube will be in the user's query, and the </a:t>
            </a:r>
            <a:r>
              <a:rPr lang="en-US" sz="1800" b="0" i="0" dirty="0" err="1">
                <a:solidFill>
                  <a:srgbClr val="212529"/>
                </a:solidFill>
                <a:effectLst/>
                <a:latin typeface="Times New Roman" panose="02020603050405020304" pitchFamily="18" charset="0"/>
                <a:cs typeface="Times New Roman" panose="02020603050405020304" pitchFamily="18" charset="0"/>
              </a:rPr>
              <a:t>elif</a:t>
            </a:r>
            <a:r>
              <a:rPr lang="en-US" sz="1800" b="0" i="0" dirty="0">
                <a:solidFill>
                  <a:srgbClr val="212529"/>
                </a:solidFill>
                <a:effectLst/>
                <a:latin typeface="Times New Roman" panose="02020603050405020304" pitchFamily="18" charset="0"/>
                <a:cs typeface="Times New Roman" panose="02020603050405020304" pitchFamily="18" charset="0"/>
              </a:rPr>
              <a:t> condition will be true.</a:t>
            </a:r>
          </a:p>
          <a:p>
            <a:pPr marL="342900" indent="-342900">
              <a:buFont typeface="+mj-lt"/>
              <a:buAutoNum type="alphaLcParenR"/>
            </a:pPr>
            <a:r>
              <a:rPr lang="en-US" sz="1800" b="1" u="sng" dirty="0">
                <a:solidFill>
                  <a:srgbClr val="212529"/>
                </a:solidFill>
                <a:latin typeface="Times New Roman" panose="02020603050405020304" pitchFamily="18" charset="0"/>
                <a:cs typeface="Times New Roman" panose="02020603050405020304" pitchFamily="18" charset="0"/>
              </a:rPr>
              <a:t>Play Music- </a:t>
            </a:r>
            <a:r>
              <a:rPr lang="en-US" sz="1800" b="0" i="0" dirty="0">
                <a:solidFill>
                  <a:srgbClr val="212529"/>
                </a:solidFill>
                <a:effectLst/>
                <a:latin typeface="Times New Roman" panose="02020603050405020304" pitchFamily="18" charset="0"/>
                <a:cs typeface="Times New Roman" panose="02020603050405020304" pitchFamily="18" charset="0"/>
              </a:rPr>
              <a:t>we first opened our music directory and then listed all the songs present in the directory with the </a:t>
            </a:r>
            <a:r>
              <a:rPr lang="en-US" sz="1800" b="0" i="0" dirty="0" err="1">
                <a:solidFill>
                  <a:srgbClr val="212529"/>
                </a:solidFill>
                <a:effectLst/>
                <a:latin typeface="Times New Roman" panose="02020603050405020304" pitchFamily="18" charset="0"/>
                <a:cs typeface="Times New Roman" panose="02020603050405020304" pitchFamily="18" charset="0"/>
              </a:rPr>
              <a:t>os</a:t>
            </a:r>
            <a:r>
              <a:rPr lang="en-US" sz="1800" b="0" i="0" dirty="0">
                <a:solidFill>
                  <a:srgbClr val="212529"/>
                </a:solidFill>
                <a:effectLst/>
                <a:latin typeface="Times New Roman" panose="02020603050405020304" pitchFamily="18" charset="0"/>
                <a:cs typeface="Times New Roman" panose="02020603050405020304" pitchFamily="18" charset="0"/>
              </a:rPr>
              <a:t> module's help. With the help of </a:t>
            </a:r>
            <a:r>
              <a:rPr lang="en-US" sz="1800" b="0" i="0" dirty="0" err="1">
                <a:solidFill>
                  <a:srgbClr val="212529"/>
                </a:solidFill>
                <a:effectLst/>
                <a:latin typeface="Times New Roman" panose="02020603050405020304" pitchFamily="18" charset="0"/>
                <a:cs typeface="Times New Roman" panose="02020603050405020304" pitchFamily="18" charset="0"/>
              </a:rPr>
              <a:t>os.startfile</a:t>
            </a:r>
            <a:r>
              <a:rPr lang="en-US" sz="1800" b="0" i="0" dirty="0">
                <a:solidFill>
                  <a:srgbClr val="212529"/>
                </a:solidFill>
                <a:effectLst/>
                <a:latin typeface="Times New Roman" panose="02020603050405020304" pitchFamily="18" charset="0"/>
                <a:cs typeface="Times New Roman" panose="02020603050405020304" pitchFamily="18" charset="0"/>
              </a:rPr>
              <a:t>, you can play any song of your choice.</a:t>
            </a:r>
          </a:p>
          <a:p>
            <a:pPr marL="342900" indent="-342900">
              <a:buFont typeface="+mj-lt"/>
              <a:buAutoNum type="alphaLcParenR"/>
            </a:pPr>
            <a:r>
              <a:rPr lang="en-IN" sz="1800" b="1" i="0" u="sng" dirty="0">
                <a:solidFill>
                  <a:srgbClr val="212529"/>
                </a:solidFill>
                <a:effectLst/>
                <a:latin typeface="Times New Roman" panose="02020603050405020304" pitchFamily="18" charset="0"/>
                <a:cs typeface="Times New Roman" panose="02020603050405020304" pitchFamily="18" charset="0"/>
              </a:rPr>
              <a:t>Exact Time-  </a:t>
            </a:r>
            <a:r>
              <a:rPr lang="en-US" sz="1200" b="0" i="0" dirty="0">
                <a:solidFill>
                  <a:srgbClr val="212529"/>
                </a:solidFill>
                <a:effectLst/>
                <a:latin typeface="helvetica" panose="020B0604020202020204" pitchFamily="34" charset="0"/>
              </a:rPr>
              <a:t> </a:t>
            </a:r>
            <a:r>
              <a:rPr lang="en-US" sz="1800" dirty="0">
                <a:solidFill>
                  <a:srgbClr val="212529"/>
                </a:solidFill>
                <a:latin typeface="Times New Roman" panose="02020603050405020304" pitchFamily="18" charset="0"/>
                <a:cs typeface="Times New Roman" panose="02020603050405020304" pitchFamily="18" charset="0"/>
              </a:rPr>
              <a:t>U</a:t>
            </a:r>
            <a:r>
              <a:rPr lang="en-US" sz="1800" b="0" i="0" dirty="0">
                <a:solidFill>
                  <a:srgbClr val="212529"/>
                </a:solidFill>
                <a:effectLst/>
                <a:latin typeface="Times New Roman" panose="02020603050405020304" pitchFamily="18" charset="0"/>
                <a:cs typeface="Times New Roman" panose="02020603050405020304" pitchFamily="18" charset="0"/>
              </a:rPr>
              <a:t>sing datetime() function and storing the current or live system into a variable called </a:t>
            </a:r>
            <a:r>
              <a:rPr lang="en-US" sz="1800" b="0" i="0" dirty="0" err="1">
                <a:solidFill>
                  <a:srgbClr val="212529"/>
                </a:solidFill>
                <a:effectLst/>
                <a:latin typeface="Times New Roman" panose="02020603050405020304" pitchFamily="18" charset="0"/>
                <a:cs typeface="Times New Roman" panose="02020603050405020304" pitchFamily="18" charset="0"/>
              </a:rPr>
              <a:t>strTime</a:t>
            </a:r>
            <a:r>
              <a:rPr lang="en-US" sz="1800" b="0" i="0" dirty="0">
                <a:solidFill>
                  <a:srgbClr val="212529"/>
                </a:solidFill>
                <a:effectLst/>
                <a:latin typeface="Times New Roman" panose="02020603050405020304" pitchFamily="18" charset="0"/>
                <a:cs typeface="Times New Roman" panose="02020603050405020304" pitchFamily="18" charset="0"/>
              </a:rPr>
              <a:t>. After storing the time in </a:t>
            </a:r>
            <a:r>
              <a:rPr lang="en-US" sz="1800" b="0" i="0" dirty="0" err="1">
                <a:solidFill>
                  <a:srgbClr val="212529"/>
                </a:solidFill>
                <a:effectLst/>
                <a:latin typeface="Times New Roman" panose="02020603050405020304" pitchFamily="18" charset="0"/>
                <a:cs typeface="Times New Roman" panose="02020603050405020304" pitchFamily="18" charset="0"/>
              </a:rPr>
              <a:t>strTime</a:t>
            </a:r>
            <a:r>
              <a:rPr lang="en-US" sz="1800" b="0" i="0" dirty="0">
                <a:solidFill>
                  <a:srgbClr val="212529"/>
                </a:solidFill>
                <a:effectLst/>
                <a:latin typeface="Times New Roman" panose="02020603050405020304" pitchFamily="18" charset="0"/>
                <a:cs typeface="Times New Roman" panose="02020603050405020304" pitchFamily="18" charset="0"/>
              </a:rPr>
              <a:t>, we are passing this variable as an argument in speak function. Now, the time string will be converted into speech.</a:t>
            </a:r>
          </a:p>
          <a:p>
            <a:pPr marL="342900" indent="-342900">
              <a:buFont typeface="+mj-lt"/>
              <a:buAutoNum type="alphaLcParenR"/>
            </a:pPr>
            <a:r>
              <a:rPr lang="en-US" sz="1800" b="1" u="sng" dirty="0">
                <a:solidFill>
                  <a:srgbClr val="212529"/>
                </a:solidFill>
                <a:latin typeface="Times New Roman" panose="02020603050405020304" pitchFamily="18" charset="0"/>
                <a:cs typeface="Times New Roman" panose="02020603050405020304" pitchFamily="18" charset="0"/>
              </a:rPr>
              <a:t>Opening any app-  </a:t>
            </a:r>
            <a:r>
              <a:rPr lang="en-US" sz="1800" dirty="0">
                <a:solidFill>
                  <a:srgbClr val="212529"/>
                </a:solidFill>
                <a:latin typeface="Times New Roman" panose="02020603050405020304" pitchFamily="18" charset="0"/>
                <a:cs typeface="Times New Roman" panose="02020603050405020304" pitchFamily="18" charset="0"/>
              </a:rPr>
              <a:t>The path of the application should be passed to a variable and then we are using OS module to open the application.</a:t>
            </a:r>
            <a:endParaRPr lang="en-US" sz="1800" b="1" u="sng" dirty="0">
              <a:solidFill>
                <a:srgbClr val="212529"/>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802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2BEB-A740-417A-93E4-47AADB5B5078}"/>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B9A3FF1D-BC7E-4A06-926C-02496E18EBA7}"/>
              </a:ext>
            </a:extLst>
          </p:cNvPr>
          <p:cNvSpPr>
            <a:spLocks noGrp="1"/>
          </p:cNvSpPr>
          <p:nvPr>
            <p:ph idx="1"/>
          </p:nvPr>
        </p:nvSpPr>
        <p:spPr>
          <a:xfrm>
            <a:off x="838200" y="2474459"/>
            <a:ext cx="10515600" cy="3665083"/>
          </a:xfrm>
        </p:spPr>
        <p:txBody>
          <a:bodyPr>
            <a:normAutofit/>
          </a:bodyPr>
          <a:lstStyle/>
          <a:p>
            <a:pPr algn="l">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It is quite easy to use as compared to other AI assistance.</a:t>
            </a:r>
          </a:p>
          <a:p>
            <a:pPr algn="l">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It can easily work with multiple commands. Usually, the AI systems are limited to a certain number of commands and fail to function properly beyond that. However, JARVIS can handle multiple commands.</a:t>
            </a:r>
          </a:p>
          <a:p>
            <a:pPr algn="l">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JARVIS can be programmed with custom command option. Hence, it does not stick to a single command type.</a:t>
            </a:r>
          </a:p>
          <a:p>
            <a:pPr algn="l">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It is a secure system to involve in your daily life.</a:t>
            </a:r>
          </a:p>
          <a:p>
            <a:pPr algn="l">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It is an extremely helpful and useful system for disabled people. With the help of JARVIS, disabled people can manage their everyday life on their own without having to depend on any other human being.</a:t>
            </a:r>
          </a:p>
          <a:p>
            <a:endParaRPr lang="en-IN" dirty="0"/>
          </a:p>
        </p:txBody>
      </p:sp>
    </p:spTree>
    <p:extLst>
      <p:ext uri="{BB962C8B-B14F-4D97-AF65-F5344CB8AC3E}">
        <p14:creationId xmlns:p14="http://schemas.microsoft.com/office/powerpoint/2010/main" val="210755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6B70-A7AB-461E-9166-35AB644E9DCE}"/>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CC97A26-0E4B-4A6D-B10D-479D8A93DCC7}"/>
              </a:ext>
            </a:extLst>
          </p:cNvPr>
          <p:cNvSpPr>
            <a:spLocks noGrp="1"/>
          </p:cNvSpPr>
          <p:nvPr>
            <p:ph idx="1"/>
          </p:nvPr>
        </p:nvSpPr>
        <p:spPr>
          <a:xfrm>
            <a:off x="838200" y="2444620"/>
            <a:ext cx="10515600" cy="4646743"/>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main aim of the project was to develop an Desktop Assistant that will be used to identify answers related to user submitted questions. To provide with sufficient information that is required by the user. A background research took place, which included an overview of the conversation procedure and any relevant desktop Assistant available. A desktop Assistant already in user were excellent service that is provided. The developed system is made on python programming language to be more specific Python 3.8. Different libraries where used such as Speech Recognition, Text to Speech convertor, Wikipedia. It can play music, it can search for topics on Wikipedia, Display the current date and time. User can collect information through this application. It reduces both man power and time. Due to support of NLP user can ask queries in very formal way. No need ask queries in very strict and specific way. The user should aware of general rules of English Language. The goal is to provide people a quick and easy way to have their questions answered</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318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DFE7-1332-4FDC-A328-68F9BF266BD4}"/>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40DDF483-002D-40DF-ACC8-24C3F245C203}"/>
              </a:ext>
            </a:extLst>
          </p:cNvPr>
          <p:cNvSpPr>
            <a:spLocks noGrp="1"/>
          </p:cNvSpPr>
          <p:nvPr>
            <p:ph idx="1"/>
          </p:nvPr>
        </p:nvSpPr>
        <p:spPr>
          <a:xfrm>
            <a:off x="912844" y="2371725"/>
            <a:ext cx="10515600" cy="4486275"/>
          </a:xfrm>
        </p:spPr>
        <p:txBody>
          <a:bodyPr>
            <a:normAutofit fontScale="62500" lnSpcReduction="20000"/>
          </a:bodyPr>
          <a:lstStyle/>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[1] “Desktop Assistant from Wikipedia,” https://en.wikipedia.org/wiki/Desktop Assistant,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[2] Richard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Krisztian</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Csaky</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“Desktop Assistant and related Research paper Notes with Images,” https://github.com/ricsinaruto/Seq2seqDesktop Assistants/wiki/Desktop Assistant-and-</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RelatedResearch</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-Paper-Notes-</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eith</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-images,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Yosua</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Alvin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AdiSoetrisno</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“Ticketing Desktop Assistant Service using Serverless NLP Technology,” http://www.academia.edu/Documents/in/Desktop Assistant, </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[4] “Potential benefits of Desktop Assistants,” https://www.convinceandconvert.com/wpcontent/uploads/2018/01/Critical-Desktop Assistant-Statistics-2018-2-e1516922252367.jpg, </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[5] “Desktop Assistant Theory Explained,” https://www.geeksforgeeks.org/Desktop Assistant-</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theoryexplained</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[6] </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[6] “Code with harry” codewithharry.com</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047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36E9A0-3AB7-46AE-BE9B-2314C24D887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3101" y="2360645"/>
            <a:ext cx="10804849" cy="4107024"/>
          </a:xfrm>
        </p:spPr>
      </p:pic>
    </p:spTree>
    <p:extLst>
      <p:ext uri="{BB962C8B-B14F-4D97-AF65-F5344CB8AC3E}">
        <p14:creationId xmlns:p14="http://schemas.microsoft.com/office/powerpoint/2010/main" val="47831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F082-0356-4AE0-9EE4-5D8CCE0371F7}"/>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01FBD9-0209-460C-BDBF-A42C5232FFE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STATENENT</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REQUIREMENTS</a:t>
            </a:r>
          </a:p>
          <a:p>
            <a:r>
              <a:rPr lang="en-US" dirty="0">
                <a:latin typeface="Times New Roman" panose="02020603050405020304" pitchFamily="18" charset="0"/>
                <a:cs typeface="Times New Roman" panose="02020603050405020304" pitchFamily="18" charset="0"/>
              </a:rPr>
              <a:t>IMPLEMENTATION</a:t>
            </a:r>
          </a:p>
          <a:p>
            <a:r>
              <a:rPr lang="en-US" dirty="0">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8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AED3-1DA3-4351-A651-D8AC7D1450A1}"/>
              </a:ext>
            </a:extLst>
          </p:cNvPr>
          <p:cNvSpPr>
            <a:spLocks noGrp="1"/>
          </p:cNvSpPr>
          <p:nvPr>
            <p:ph type="title"/>
          </p:nvPr>
        </p:nvSpPr>
        <p:spPr>
          <a:xfrm>
            <a:off x="838200" y="374455"/>
            <a:ext cx="10515600" cy="1325563"/>
          </a:xfrm>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61EDE3-9EED-4297-862D-932FB39296D7}"/>
              </a:ext>
            </a:extLst>
          </p:cNvPr>
          <p:cNvSpPr>
            <a:spLocks noGrp="1"/>
          </p:cNvSpPr>
          <p:nvPr>
            <p:ph idx="1"/>
          </p:nvPr>
        </p:nvSpPr>
        <p:spPr>
          <a:xfrm>
            <a:off x="838200" y="2323321"/>
            <a:ext cx="10515600" cy="3387013"/>
          </a:xfrm>
        </p:spPr>
        <p:txBody>
          <a:bodyPr>
            <a:normAutofit lnSpcReduction="10000"/>
          </a:bodyPr>
          <a:lstStyle/>
          <a:p>
            <a:pPr marL="457200" lvl="1" indent="0" algn="just">
              <a:buNone/>
            </a:pPr>
            <a:r>
              <a:rPr lang="en-US" sz="2000" dirty="0">
                <a:latin typeface="Times New Roman" panose="02020603050405020304" pitchFamily="18" charset="0"/>
                <a:cs typeface="Times New Roman" panose="02020603050405020304" pitchFamily="18" charset="0"/>
              </a:rPr>
              <a:t>We all had the similar thought before we started making our very own “Digital” Personal Assistant. Though it is not as capable and high as like Amazon’s Alexa or Google Assistant, Home or Apple’s Siri.</a:t>
            </a:r>
          </a:p>
          <a:p>
            <a:pPr marL="457200" lvl="1" indent="0" algn="just">
              <a:buNone/>
            </a:pPr>
            <a:r>
              <a:rPr lang="en-US" sz="2000" dirty="0">
                <a:latin typeface="Times New Roman" panose="02020603050405020304" pitchFamily="18" charset="0"/>
                <a:cs typeface="Times New Roman" panose="02020603050405020304" pitchFamily="18" charset="0"/>
              </a:rPr>
              <a:t> Nowadays, People are troubled by typing commands into the computer. Be it procrastination or a busy schedule. Typing is a big obsolete process. The solution to this is that we switch over to an assistant which understands us and do the initial work for us.</a:t>
            </a:r>
          </a:p>
          <a:p>
            <a:pPr marL="457200" lvl="1" indent="0" algn="just">
              <a:buNone/>
            </a:pPr>
            <a:r>
              <a:rPr lang="en-US" sz="2000" dirty="0">
                <a:latin typeface="Times New Roman" panose="02020603050405020304" pitchFamily="18" charset="0"/>
                <a:cs typeface="Times New Roman" panose="02020603050405020304" pitchFamily="18" charset="0"/>
              </a:rPr>
              <a:t> An assistant is the best replacement for typing commands. It’s named as JARVIS Desktop Voice Assistant with Voice Recognition Intelligence, which takes the user input in form of user’s voice and processes it and return the output in various ways like an action to be performed or the search result is spoken out to the end user.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65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F62E-D3D9-43B8-91A8-9350C41555CD}"/>
              </a:ext>
            </a:extLst>
          </p:cNvPr>
          <p:cNvSpPr>
            <a:spLocks noGrp="1"/>
          </p:cNvSpPr>
          <p:nvPr>
            <p:ph type="title"/>
          </p:nvPr>
        </p:nvSpPr>
        <p:spPr/>
        <p:txBody>
          <a:bodyPr/>
          <a:lstStyle/>
          <a:p>
            <a:r>
              <a:rPr lang="en-US" b="1" u="sng" dirty="0"/>
              <a:t>INTRODUCTION TO PYTHON</a:t>
            </a:r>
            <a:endParaRPr lang="en-IN" b="1" u="sng" dirty="0"/>
          </a:p>
        </p:txBody>
      </p:sp>
      <p:sp>
        <p:nvSpPr>
          <p:cNvPr id="3" name="Content Placeholder 2">
            <a:extLst>
              <a:ext uri="{FF2B5EF4-FFF2-40B4-BE49-F238E27FC236}">
                <a16:creationId xmlns:a16="http://schemas.microsoft.com/office/drawing/2014/main" id="{8AA53251-6065-4843-A911-92EBA5A015D4}"/>
              </a:ext>
            </a:extLst>
          </p:cNvPr>
          <p:cNvSpPr>
            <a:spLocks noGrp="1"/>
          </p:cNvSpPr>
          <p:nvPr>
            <p:ph idx="1"/>
          </p:nvPr>
        </p:nvSpPr>
        <p:spPr>
          <a:xfrm>
            <a:off x="1154954" y="2313992"/>
            <a:ext cx="8825659" cy="4441371"/>
          </a:xfrm>
        </p:spPr>
        <p:txBody>
          <a:bodyPr>
            <a:normAutofit fontScale="70000" lnSpcReduction="20000"/>
          </a:bodyPr>
          <a:lstStyle/>
          <a:p>
            <a:pPr algn="l"/>
            <a:r>
              <a:rPr lang="en-US" sz="2600" b="1" i="0" dirty="0">
                <a:solidFill>
                  <a:srgbClr val="212529"/>
                </a:solidFill>
                <a:effectLst/>
                <a:latin typeface="Times New Roman" panose="02020603050405020304" pitchFamily="18" charset="0"/>
                <a:cs typeface="Times New Roman" panose="02020603050405020304" pitchFamily="18" charset="0"/>
              </a:rPr>
              <a:t>What is Programming?</a:t>
            </a:r>
            <a:endParaRPr lang="en-US" sz="2600" b="0" i="0" dirty="0">
              <a:solidFill>
                <a:srgbClr val="212529"/>
              </a:solidFill>
              <a:effectLst/>
              <a:latin typeface="Times New Roman" panose="02020603050405020304" pitchFamily="18" charset="0"/>
              <a:cs typeface="Times New Roman" panose="02020603050405020304" pitchFamily="18" charset="0"/>
            </a:endParaRPr>
          </a:p>
          <a:p>
            <a:pPr algn="l"/>
            <a:r>
              <a:rPr lang="en-US" sz="2600" b="0" i="0" dirty="0">
                <a:solidFill>
                  <a:srgbClr val="212529"/>
                </a:solidFill>
                <a:effectLst/>
                <a:latin typeface="Times New Roman" panose="02020603050405020304" pitchFamily="18" charset="0"/>
                <a:cs typeface="Times New Roman" panose="02020603050405020304" pitchFamily="18" charset="0"/>
              </a:rPr>
              <a:t>Just like we use Hindi or English to communicate with each other, we use a Programming language Python to communicate with the computer.</a:t>
            </a:r>
          </a:p>
          <a:p>
            <a:pPr algn="l"/>
            <a:r>
              <a:rPr lang="en-US" sz="2600" b="0" i="0" dirty="0">
                <a:solidFill>
                  <a:srgbClr val="212529"/>
                </a:solidFill>
                <a:effectLst/>
                <a:latin typeface="Times New Roman" panose="02020603050405020304" pitchFamily="18" charset="0"/>
                <a:cs typeface="Times New Roman" panose="02020603050405020304" pitchFamily="18" charset="0"/>
              </a:rPr>
              <a:t>Programming is a way to instruct the computer to perform various tasks.</a:t>
            </a:r>
          </a:p>
          <a:p>
            <a:pPr algn="l"/>
            <a:r>
              <a:rPr lang="en-US" sz="2600" b="1" i="0" dirty="0">
                <a:solidFill>
                  <a:srgbClr val="212529"/>
                </a:solidFill>
                <a:effectLst/>
                <a:latin typeface="Times New Roman" panose="02020603050405020304" pitchFamily="18" charset="0"/>
                <a:cs typeface="Times New Roman" panose="02020603050405020304" pitchFamily="18" charset="0"/>
              </a:rPr>
              <a:t>What is Python?</a:t>
            </a:r>
            <a:endParaRPr lang="en-US" sz="2600" b="0" i="0" dirty="0">
              <a:solidFill>
                <a:srgbClr val="212529"/>
              </a:solidFill>
              <a:effectLst/>
              <a:latin typeface="Times New Roman" panose="02020603050405020304" pitchFamily="18" charset="0"/>
              <a:cs typeface="Times New Roman" panose="02020603050405020304" pitchFamily="18" charset="0"/>
            </a:endParaRPr>
          </a:p>
          <a:p>
            <a:pPr algn="l"/>
            <a:r>
              <a:rPr lang="en-US" sz="2600" b="0" i="0" dirty="0">
                <a:solidFill>
                  <a:srgbClr val="212529"/>
                </a:solidFill>
                <a:effectLst/>
                <a:latin typeface="Times New Roman" panose="02020603050405020304" pitchFamily="18" charset="0"/>
                <a:cs typeface="Times New Roman" panose="02020603050405020304" pitchFamily="18" charset="0"/>
              </a:rPr>
              <a:t>Python is simple and easy to understand language which feels like reading simple English. This Pseudo code nature of Python makes it easy to learn and understandable for beginners.</a:t>
            </a:r>
          </a:p>
          <a:p>
            <a:pPr algn="l"/>
            <a:r>
              <a:rPr lang="en-US" sz="2600" b="1" i="0" dirty="0">
                <a:solidFill>
                  <a:srgbClr val="212529"/>
                </a:solidFill>
                <a:effectLst/>
                <a:latin typeface="Times New Roman" panose="02020603050405020304" pitchFamily="18" charset="0"/>
                <a:cs typeface="Times New Roman" panose="02020603050405020304" pitchFamily="18" charset="0"/>
              </a:rPr>
              <a:t>Features of Python:</a:t>
            </a:r>
            <a:endParaRPr lang="en-US" sz="2600" b="0" i="0" dirty="0">
              <a:solidFill>
                <a:srgbClr val="212529"/>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212529"/>
                </a:solidFill>
                <a:effectLst/>
                <a:latin typeface="Times New Roman" panose="02020603050405020304" pitchFamily="18" charset="0"/>
                <a:cs typeface="Times New Roman" panose="02020603050405020304" pitchFamily="18" charset="0"/>
              </a:rPr>
              <a:t>Easy to understand = Less development time</a:t>
            </a:r>
          </a:p>
          <a:p>
            <a:pPr algn="l">
              <a:buFont typeface="Arial" panose="020B0604020202020204" pitchFamily="34" charset="0"/>
              <a:buChar char="•"/>
            </a:pPr>
            <a:r>
              <a:rPr lang="en-US" sz="2600" b="0" i="0" dirty="0">
                <a:solidFill>
                  <a:srgbClr val="212529"/>
                </a:solidFill>
                <a:effectLst/>
                <a:latin typeface="Times New Roman" panose="02020603050405020304" pitchFamily="18" charset="0"/>
                <a:cs typeface="Times New Roman" panose="02020603050405020304" pitchFamily="18" charset="0"/>
              </a:rPr>
              <a:t>Free and open source</a:t>
            </a:r>
          </a:p>
          <a:p>
            <a:pPr algn="l">
              <a:buFont typeface="Arial" panose="020B0604020202020204" pitchFamily="34" charset="0"/>
              <a:buChar char="•"/>
            </a:pPr>
            <a:r>
              <a:rPr lang="en-US" sz="2600" b="0" i="0" dirty="0">
                <a:solidFill>
                  <a:srgbClr val="212529"/>
                </a:solidFill>
                <a:effectLst/>
                <a:latin typeface="Times New Roman" panose="02020603050405020304" pitchFamily="18" charset="0"/>
                <a:cs typeface="Times New Roman" panose="02020603050405020304" pitchFamily="18" charset="0"/>
              </a:rPr>
              <a:t>High-level language</a:t>
            </a:r>
          </a:p>
          <a:p>
            <a:pPr algn="l">
              <a:buFont typeface="Arial" panose="020B0604020202020204" pitchFamily="34" charset="0"/>
              <a:buChar char="•"/>
            </a:pPr>
            <a:r>
              <a:rPr lang="en-US" sz="2600" b="0" i="0" dirty="0">
                <a:solidFill>
                  <a:srgbClr val="212529"/>
                </a:solidFill>
                <a:effectLst/>
                <a:latin typeface="Times New Roman" panose="02020603050405020304" pitchFamily="18" charset="0"/>
                <a:cs typeface="Times New Roman" panose="02020603050405020304" pitchFamily="18" charset="0"/>
              </a:rPr>
              <a:t>Portable – works on Windows/Linux/Mac</a:t>
            </a:r>
          </a:p>
          <a:p>
            <a:pPr algn="l">
              <a:buFont typeface="Arial" panose="020B0604020202020204" pitchFamily="34" charset="0"/>
              <a:buChar char="•"/>
            </a:pPr>
            <a:r>
              <a:rPr lang="en-US" sz="2600" b="0" i="0" dirty="0">
                <a:solidFill>
                  <a:srgbClr val="212529"/>
                </a:solidFill>
                <a:effectLst/>
                <a:latin typeface="Times New Roman" panose="02020603050405020304" pitchFamily="18" charset="0"/>
                <a:cs typeface="Times New Roman" panose="02020603050405020304" pitchFamily="18" charset="0"/>
              </a:rPr>
              <a:t>+ Fun to work with :)</a:t>
            </a:r>
          </a:p>
          <a:p>
            <a:endParaRPr lang="en-IN" dirty="0"/>
          </a:p>
        </p:txBody>
      </p:sp>
    </p:spTree>
    <p:extLst>
      <p:ext uri="{BB962C8B-B14F-4D97-AF65-F5344CB8AC3E}">
        <p14:creationId xmlns:p14="http://schemas.microsoft.com/office/powerpoint/2010/main" val="29104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1D1A-3D45-43E7-8419-4E827D004D48}"/>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DE0008C-5B19-48CA-A207-FBFB7153B411}"/>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Designing an a free source virtual desktop voice assistant which will recognize the user voice and according to the commands passed through the voice the system should do the needful / or the given task.(The virtual assistant is capable to perform task like Playing music, searching for information from Wikipedia, running any app or program from desktop, Giving the live date and time, Videos from YouTube.)</a:t>
            </a:r>
          </a:p>
        </p:txBody>
      </p:sp>
    </p:spTree>
    <p:extLst>
      <p:ext uri="{BB962C8B-B14F-4D97-AF65-F5344CB8AC3E}">
        <p14:creationId xmlns:p14="http://schemas.microsoft.com/office/powerpoint/2010/main" val="161791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7047-25F0-4BBE-B4B0-58AC7B30A0B1}"/>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F71D2981-1D60-4335-AF8F-94CF03EF02BD}"/>
              </a:ext>
            </a:extLst>
          </p:cNvPr>
          <p:cNvSpPr>
            <a:spLocks noGrp="1"/>
          </p:cNvSpPr>
          <p:nvPr>
            <p:ph idx="1"/>
          </p:nvPr>
        </p:nvSpPr>
        <p:spPr/>
        <p:txBody>
          <a:bodyPr>
            <a:normAutofit fontScale="92500" lnSpcReduction="20000"/>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Main objective of building personal assistant software (a virtual assistant) is using semantic data sources available on the web, user generated content and providing knowledge from knowledge databases.</a:t>
            </a:r>
          </a:p>
          <a:p>
            <a:r>
              <a:rPr lang="en-US" sz="2400" b="0" i="0" dirty="0">
                <a:solidFill>
                  <a:srgbClr val="000000"/>
                </a:solidFill>
                <a:effectLst/>
                <a:latin typeface="Times New Roman" panose="02020603050405020304" pitchFamily="18" charset="0"/>
                <a:cs typeface="Times New Roman" panose="02020603050405020304" pitchFamily="18" charset="0"/>
              </a:rPr>
              <a:t>The main purpose of an intelligent virtual assistant is to answer questions that users may have.</a:t>
            </a:r>
          </a:p>
          <a:p>
            <a:r>
              <a:rPr lang="en-US" sz="2400" b="0" i="0" dirty="0">
                <a:solidFill>
                  <a:srgbClr val="000000"/>
                </a:solidFill>
                <a:effectLst/>
                <a:latin typeface="Times New Roman" panose="02020603050405020304" pitchFamily="18" charset="0"/>
                <a:cs typeface="Times New Roman" panose="02020603050405020304" pitchFamily="18" charset="0"/>
              </a:rPr>
              <a:t>One of the main advantages of voice searches is their rapidity.</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V</a:t>
            </a:r>
            <a:r>
              <a:rPr lang="en-US" sz="2400" b="0" i="0" dirty="0">
                <a:solidFill>
                  <a:srgbClr val="000000"/>
                </a:solidFill>
                <a:effectLst/>
                <a:latin typeface="Times New Roman" panose="02020603050405020304" pitchFamily="18" charset="0"/>
                <a:cs typeface="Times New Roman" panose="02020603050405020304" pitchFamily="18" charset="0"/>
              </a:rPr>
              <a:t>oice is reputed to be four times faster than a written search: whereas we can write about 40 words per minute we are capable of speaking around 150 during the same period of time.</a:t>
            </a:r>
            <a:br>
              <a:rPr lang="en-US" sz="2400" b="0" i="0" dirty="0">
                <a:solidFill>
                  <a:srgbClr val="000000"/>
                </a:solidFill>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30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BF3F-5C10-40F5-A8CA-0CDDBDBF45A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84617769-8835-4273-A024-4181F5B73171}"/>
              </a:ext>
            </a:extLst>
          </p:cNvPr>
          <p:cNvSpPr>
            <a:spLocks noGrp="1"/>
          </p:cNvSpPr>
          <p:nvPr>
            <p:ph idx="1"/>
          </p:nvPr>
        </p:nvSpPr>
        <p:spPr>
          <a:xfrm>
            <a:off x="838200" y="2269186"/>
            <a:ext cx="10515600" cy="4448855"/>
          </a:xfrm>
        </p:spPr>
        <p:txBody>
          <a:bodyPr>
            <a:normAutofit/>
          </a:bodyPr>
          <a:lstStyle/>
          <a:p>
            <a:r>
              <a:rPr lang="en-US" u="sng" dirty="0">
                <a:latin typeface="Times New Roman" panose="02020603050405020304" pitchFamily="18" charset="0"/>
                <a:cs typeface="Times New Roman" panose="02020603050405020304" pitchFamily="18" charset="0"/>
              </a:rPr>
              <a:t>Functional Requirements-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 windows or Linux machine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Internet Connection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Python 3 Installed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Chromium based browsers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PyAudio Installed</a:t>
            </a:r>
          </a:p>
          <a:p>
            <a:pPr marL="0" indent="0">
              <a:buNone/>
            </a:pPr>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Non-Functional Requirements-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system ensures safety, security and usability, which are observable during operation (at run time).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system is adaptable to different situations.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project is light on resources.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07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348B-9E12-4B4B-96D8-D452F9BC96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are PIP’S and Modules in Python?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6865E1-7EE7-4BAA-986A-13A60792F04E}"/>
              </a:ext>
            </a:extLst>
          </p:cNvPr>
          <p:cNvSpPr>
            <a:spLocks noGrp="1"/>
          </p:cNvSpPr>
          <p:nvPr>
            <p:ph idx="1"/>
          </p:nvPr>
        </p:nvSpPr>
        <p:spPr>
          <a:xfrm>
            <a:off x="838200" y="2506760"/>
            <a:ext cx="10515600" cy="4667250"/>
          </a:xfrm>
        </p:spPr>
        <p:txBody>
          <a:bodyPr/>
          <a:lstStyle/>
          <a:p>
            <a:r>
              <a:rPr lang="en-US" b="1" i="0" dirty="0">
                <a:solidFill>
                  <a:srgbClr val="212529"/>
                </a:solidFill>
                <a:effectLst/>
                <a:latin typeface="Times New Roman" panose="02020603050405020304" pitchFamily="18" charset="0"/>
                <a:cs typeface="Times New Roman" panose="02020603050405020304" pitchFamily="18" charset="0"/>
              </a:rPr>
              <a:t>Modules</a:t>
            </a:r>
            <a:endParaRPr lang="en-US" dirty="0">
              <a:solidFill>
                <a:srgbClr val="212529"/>
              </a:solidFill>
              <a:latin typeface="Times New Roman" panose="02020603050405020304" pitchFamily="18" charset="0"/>
              <a:cs typeface="Times New Roman" panose="02020603050405020304" pitchFamily="18" charset="0"/>
            </a:endParaRPr>
          </a:p>
          <a:p>
            <a:pPr marL="0" indent="0" algn="l">
              <a:buNone/>
            </a:pPr>
            <a:r>
              <a:rPr lang="en-US" b="0" i="0" dirty="0">
                <a:solidFill>
                  <a:srgbClr val="212529"/>
                </a:solidFill>
                <a:effectLst/>
                <a:latin typeface="Times New Roman" panose="02020603050405020304" pitchFamily="18" charset="0"/>
                <a:cs typeface="Times New Roman" panose="02020603050405020304" pitchFamily="18" charset="0"/>
              </a:rPr>
              <a:t> A module is a file containing code written by somebody else   </a:t>
            </a:r>
          </a:p>
          <a:p>
            <a:pPr marL="0" indent="0" algn="l">
              <a:buNone/>
            </a:pPr>
            <a:r>
              <a:rPr lang="en-US" dirty="0">
                <a:solidFill>
                  <a:srgbClr val="212529"/>
                </a:solidFill>
                <a:latin typeface="Times New Roman" panose="02020603050405020304" pitchFamily="18" charset="0"/>
                <a:cs typeface="Times New Roman" panose="02020603050405020304" pitchFamily="18" charset="0"/>
              </a:rPr>
              <a:t> </a:t>
            </a:r>
            <a:r>
              <a:rPr lang="en-US" b="0" i="0" dirty="0">
                <a:solidFill>
                  <a:srgbClr val="212529"/>
                </a:solidFill>
                <a:effectLst/>
                <a:latin typeface="Times New Roman" panose="02020603050405020304" pitchFamily="18" charset="0"/>
                <a:cs typeface="Times New Roman" panose="02020603050405020304" pitchFamily="18" charset="0"/>
              </a:rPr>
              <a:t>(usually) which can be imported and used in our programs.</a:t>
            </a:r>
          </a:p>
          <a:p>
            <a:r>
              <a:rPr lang="en-US" b="1" i="0" dirty="0">
                <a:solidFill>
                  <a:srgbClr val="212529"/>
                </a:solidFill>
                <a:effectLst/>
                <a:latin typeface="Times New Roman" panose="02020603050405020304" pitchFamily="18" charset="0"/>
                <a:cs typeface="Times New Roman" panose="02020603050405020304" pitchFamily="18" charset="0"/>
              </a:rPr>
              <a:t>Pip</a:t>
            </a:r>
            <a:endParaRPr lang="en-US" dirty="0">
              <a:solidFill>
                <a:srgbClr val="212529"/>
              </a:solidFill>
              <a:latin typeface="Times New Roman" panose="02020603050405020304" pitchFamily="18" charset="0"/>
              <a:cs typeface="Times New Roman" panose="02020603050405020304" pitchFamily="18" charset="0"/>
            </a:endParaRPr>
          </a:p>
          <a:p>
            <a:pPr marL="0" indent="0">
              <a:buNone/>
            </a:pPr>
            <a:r>
              <a:rPr lang="en-US" b="0" i="0" dirty="0">
                <a:solidFill>
                  <a:srgbClr val="212529"/>
                </a:solidFill>
                <a:effectLst/>
                <a:latin typeface="Times New Roman" panose="02020603050405020304" pitchFamily="18" charset="0"/>
                <a:cs typeface="Times New Roman" panose="02020603050405020304" pitchFamily="18" charset="0"/>
              </a:rPr>
              <a:t>Pip is a package manager for python. You can use pip to install </a:t>
            </a:r>
            <a:r>
              <a:rPr lang="en-US" dirty="0">
                <a:solidFill>
                  <a:srgbClr val="212529"/>
                </a:solidFill>
                <a:latin typeface="Times New Roman" panose="02020603050405020304" pitchFamily="18" charset="0"/>
                <a:cs typeface="Times New Roman" panose="02020603050405020304" pitchFamily="18" charset="0"/>
              </a:rPr>
              <a:t>a </a:t>
            </a:r>
            <a:r>
              <a:rPr lang="en-US" b="0" i="0" dirty="0">
                <a:solidFill>
                  <a:srgbClr val="212529"/>
                </a:solidFill>
                <a:effectLst/>
                <a:latin typeface="Times New Roman" panose="02020603050405020304" pitchFamily="18" charset="0"/>
                <a:cs typeface="Times New Roman" panose="02020603050405020304" pitchFamily="18" charset="0"/>
              </a:rPr>
              <a:t>module on your system.</a:t>
            </a:r>
          </a:p>
          <a:p>
            <a:pPr marL="0" indent="0" algn="l">
              <a:buNone/>
            </a:pPr>
            <a:r>
              <a:rPr lang="en-US" b="0" i="0" dirty="0">
                <a:solidFill>
                  <a:srgbClr val="212529"/>
                </a:solidFill>
                <a:effectLst/>
                <a:latin typeface="Times New Roman" panose="02020603050405020304" pitchFamily="18" charset="0"/>
                <a:cs typeface="Times New Roman" panose="02020603050405020304" pitchFamily="18" charset="0"/>
              </a:rPr>
              <a:t>E.g. pip install pyttsx3 (It will install pyttsx3 module in your system)</a:t>
            </a:r>
          </a:p>
          <a:p>
            <a:pPr marL="0" indent="0" algn="l">
              <a:buNone/>
            </a:pPr>
            <a:endParaRPr lang="en-US"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8303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F5E6-48B5-4EBF-95A6-FE1325508EF4}"/>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Implementation-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95189-88DE-43F2-A50C-B20C8312C3E5}"/>
              </a:ext>
            </a:extLst>
          </p:cNvPr>
          <p:cNvSpPr>
            <a:spLocks noGrp="1"/>
          </p:cNvSpPr>
          <p:nvPr>
            <p:ph idx="1"/>
          </p:nvPr>
        </p:nvSpPr>
        <p:spPr>
          <a:xfrm>
            <a:off x="931507" y="2360646"/>
            <a:ext cx="10515600" cy="4329404"/>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The system is prepared by using different modules as listed below-</a:t>
            </a:r>
          </a:p>
          <a:p>
            <a:pPr marL="514350" indent="-514350">
              <a:buFont typeface="+mj-lt"/>
              <a:buAutoNum type="alphaLcParenR"/>
            </a:pPr>
            <a:r>
              <a:rPr lang="en-US" sz="1800" b="1" u="sng" dirty="0">
                <a:latin typeface="Times New Roman" panose="02020603050405020304" pitchFamily="18" charset="0"/>
                <a:cs typeface="Times New Roman" panose="02020603050405020304" pitchFamily="18" charset="0"/>
              </a:rPr>
              <a:t>Speech_recognition </a:t>
            </a:r>
            <a:r>
              <a:rPr lang="en-US"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The speech recognition module used the program is Google’s Speech Recognition API which is imported in python using the command “import </a:t>
            </a:r>
            <a:r>
              <a:rPr lang="en-US" sz="1800" dirty="0" err="1">
                <a:latin typeface="Times New Roman" panose="02020603050405020304" pitchFamily="18" charset="0"/>
                <a:cs typeface="Times New Roman" panose="02020603050405020304" pitchFamily="18" charset="0"/>
              </a:rPr>
              <a:t>speech_recognition</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sr</a:t>
            </a:r>
            <a:r>
              <a:rPr lang="en-US" sz="1800" dirty="0">
                <a:latin typeface="Times New Roman" panose="02020603050405020304" pitchFamily="18" charset="0"/>
                <a:cs typeface="Times New Roman" panose="02020603050405020304" pitchFamily="18" charset="0"/>
              </a:rPr>
              <a:t>”.This module is used to recognize the voice which is given as input by the user.</a:t>
            </a:r>
          </a:p>
          <a:p>
            <a:pPr marL="514350" indent="-514350">
              <a:buFont typeface="+mj-lt"/>
              <a:buAutoNum type="alphaLcParenR"/>
            </a:pPr>
            <a:r>
              <a:rPr lang="en-IN" sz="1800" b="1" u="sng" dirty="0">
                <a:latin typeface="Times New Roman" panose="02020603050405020304" pitchFamily="18" charset="0"/>
                <a:cs typeface="Times New Roman" panose="02020603050405020304" pitchFamily="18" charset="0"/>
              </a:rPr>
              <a:t>PYTTSX3- </a:t>
            </a:r>
            <a:r>
              <a:rPr lang="en-US" sz="1800" dirty="0">
                <a:latin typeface="Times New Roman" panose="02020603050405020304" pitchFamily="18" charset="0"/>
                <a:cs typeface="Times New Roman" panose="02020603050405020304" pitchFamily="18" charset="0"/>
              </a:rPr>
              <a:t>The pyttsx3 is an offline module that is used for text to speech conversion in Python and it is supported by both Python 2 &amp; 3. The run and wait functionality is also in this module only</a:t>
            </a:r>
          </a:p>
          <a:p>
            <a:pPr marL="514350" indent="-514350">
              <a:buFont typeface="+mj-lt"/>
              <a:buAutoNum type="alphaLcParenR"/>
            </a:pPr>
            <a:r>
              <a:rPr lang="en-US" sz="1800" b="1" u="sng" dirty="0">
                <a:latin typeface="Times New Roman" panose="02020603050405020304" pitchFamily="18" charset="0"/>
                <a:cs typeface="Times New Roman" panose="02020603050405020304" pitchFamily="18" charset="0"/>
              </a:rPr>
              <a:t>DATETIME -</a:t>
            </a: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DateTime</a:t>
            </a:r>
            <a:r>
              <a:rPr lang="en-US" sz="1800" dirty="0">
                <a:latin typeface="Times New Roman" panose="02020603050405020304" pitchFamily="18" charset="0"/>
                <a:cs typeface="Times New Roman" panose="02020603050405020304" pitchFamily="18" charset="0"/>
              </a:rPr>
              <a:t> module is imported to support the functionality of the date and time. For example, the user wants to know the current date and time or the user wants to schedule a task at a certain time.</a:t>
            </a:r>
          </a:p>
          <a:p>
            <a:pPr marL="514350" indent="-514350">
              <a:buFont typeface="+mj-lt"/>
              <a:buAutoNum type="alphaLcParenR"/>
            </a:pPr>
            <a:r>
              <a:rPr lang="en-US" sz="1800" b="1" u="sng" dirty="0">
                <a:latin typeface="Times New Roman" panose="02020603050405020304" pitchFamily="18" charset="0"/>
                <a:cs typeface="Times New Roman" panose="02020603050405020304" pitchFamily="18" charset="0"/>
              </a:rPr>
              <a:t>WEBBROWSER-</a:t>
            </a:r>
            <a:r>
              <a:rPr lang="en-US" sz="1800" dirty="0">
                <a:latin typeface="Times New Roman" panose="02020603050405020304" pitchFamily="18" charset="0"/>
                <a:cs typeface="Times New Roman" panose="02020603050405020304" pitchFamily="18" charset="0"/>
              </a:rPr>
              <a:t>This module allows the system to display web-based information to users. For example, the user wants to open any website and he gives input as “Open Google”. The input is processed using the web browser module and the user gets a browser with google opened in it.</a:t>
            </a:r>
          </a:p>
          <a:p>
            <a:pPr marL="514350" indent="-514350">
              <a:buFont typeface="+mj-lt"/>
              <a:buAutoNum type="alphaLcParenR"/>
            </a:pPr>
            <a:r>
              <a:rPr lang="en-US" sz="1800" b="1" u="sng" dirty="0">
                <a:latin typeface="Times New Roman" panose="02020603050405020304" pitchFamily="18" charset="0"/>
                <a:cs typeface="Times New Roman" panose="02020603050405020304" pitchFamily="18" charset="0"/>
              </a:rPr>
              <a:t>WIKIPEDIA- </a:t>
            </a:r>
            <a:r>
              <a:rPr lang="en-US" sz="1800" dirty="0">
                <a:latin typeface="Times New Roman" panose="02020603050405020304" pitchFamily="18" charset="0"/>
                <a:cs typeface="Times New Roman" panose="02020603050405020304" pitchFamily="18" charset="0"/>
              </a:rPr>
              <a:t>Wikipedia is a library in python which it possible for the virtual assistant to process the queries regarding Wikipedia and display the results to users</a:t>
            </a:r>
          </a:p>
          <a:p>
            <a:pPr marL="514350" indent="-514350">
              <a:buFont typeface="+mj-lt"/>
              <a:buAutoNum type="alphaLcParenR"/>
            </a:pPr>
            <a:r>
              <a:rPr lang="en-US" sz="1800" b="1" u="sng" dirty="0">
                <a:latin typeface="Times New Roman" panose="02020603050405020304" pitchFamily="18" charset="0"/>
                <a:cs typeface="Times New Roman" panose="02020603050405020304" pitchFamily="18" charset="0"/>
              </a:rPr>
              <a:t>OS MODULE</a:t>
            </a:r>
            <a:r>
              <a:rPr lang="en-US" sz="1800" dirty="0">
                <a:latin typeface="Times New Roman" panose="02020603050405020304" pitchFamily="18" charset="0"/>
                <a:cs typeface="Times New Roman" panose="02020603050405020304" pitchFamily="18" charset="0"/>
              </a:rPr>
              <a:t>-OS Module provides an operating system dependent functionalities. If we want to perform operations on files like reading, writing, or manipulate paths, all these types of functionalities are available in an OS module</a:t>
            </a:r>
            <a:endParaRPr lang="en-IN" sz="1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141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527</TotalTime>
  <Words>1873</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helvetica</vt:lpstr>
      <vt:lpstr>Times New Roman</vt:lpstr>
      <vt:lpstr>Wingdings 3</vt:lpstr>
      <vt:lpstr>Ion Boardroom</vt:lpstr>
      <vt:lpstr>PowerPoint Presentation</vt:lpstr>
      <vt:lpstr>CONTENT-</vt:lpstr>
      <vt:lpstr>INTRODUCTION-</vt:lpstr>
      <vt:lpstr>INTRODUCTION TO PYTHON</vt:lpstr>
      <vt:lpstr>PROBLEM STATEMENT-</vt:lpstr>
      <vt:lpstr>OBJECTIVE-</vt:lpstr>
      <vt:lpstr>REQUIREMENTS-</vt:lpstr>
      <vt:lpstr>What are PIP’S and Modules in Python?</vt:lpstr>
      <vt:lpstr>Implementation-</vt:lpstr>
      <vt:lpstr>A.DESIGN-</vt:lpstr>
      <vt:lpstr>B.FUNCTIONS-</vt:lpstr>
      <vt:lpstr>C.QUERIES</vt:lpstr>
      <vt:lpstr>ADVANTAGES-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jadhav</dc:creator>
  <cp:lastModifiedBy>vishal jadhav</cp:lastModifiedBy>
  <cp:revision>18</cp:revision>
  <dcterms:created xsi:type="dcterms:W3CDTF">2021-05-31T18:27:07Z</dcterms:created>
  <dcterms:modified xsi:type="dcterms:W3CDTF">2021-06-02T04:44:30Z</dcterms:modified>
</cp:coreProperties>
</file>