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05A-E82D-4F59-9DFB-6B305728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8A270-4323-41B1-981F-0201929A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622F-DD09-47E0-8B54-EEA84700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2D9E-96C3-4941-8725-8E22061A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46EE-8457-4260-9962-56B9EBAD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53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2530-E138-4A00-A415-2CDBFDEA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F8C4D-636F-4AB2-9585-DF60334D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0B55-2748-41F7-8986-46E7B11E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B5B0-8891-4D88-AFAB-32720725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A36-43DF-4ADA-9C0A-15AB374A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2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39ED4-58A7-43D2-B27D-B0F1E3A32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8CDB4-2E7B-4199-8043-2547B4F1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0C16-3F73-4FFA-90D4-3C771F2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7B23-3A01-4A07-998C-7427A2AF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595E-0622-4181-9CBD-E4A55AC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6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60C3-DA7D-4E03-A536-180CC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ABBD-3D8C-4292-9A68-10881A0A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6B14-62C0-4641-AA21-903C5D2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0546-8732-49A1-B938-A1CAF104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C194-047D-4CD2-81AB-2E7C511A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D2F-9F54-48BF-A521-303C86B2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5BEA2-826C-4AA3-8460-C74C2452E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1140-BB26-43ED-A6F3-FB4DB434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FD04-F6B4-487C-B654-3765FF51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EAC5-DE0D-4857-A9D8-ACAF8CE5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9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ADF6-E80C-476C-AAB8-AE8F210C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7055-3CCB-49BC-BA96-074E28DD5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362B-D684-47E4-A77D-029EB5052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66D8D-87FB-4BFC-87FE-045B4EEC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ED12C-1018-40AD-AF8C-EC6183E2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C5822-99DC-465A-A5CF-E2E1B50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5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718-5213-4720-94E4-C849AC91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588D8-012F-4B14-82C1-AC60C527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C05ED-E104-40FD-A398-7ACED27D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9B8A1-ABB1-4013-82CB-8A6885984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2DCFD-F670-49CB-91A7-FE7464BCB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9504C-E524-4847-B66A-FFF8A8DD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7BEFC-6A2C-4F3C-A2E9-5B15F265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03C9F-8529-45E7-B359-E083000C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1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0B01-6419-4314-8D97-DDC4FAEA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4C175-3FBC-4BCC-BD50-B6D4C876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953CD-0113-49AA-8F68-471DA784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898E2-329F-4122-93C6-C39C024E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7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AF201-4D07-46CA-B552-57F6F5D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22023-EF58-4ABD-BF4E-0B19D382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FF9D-9A6F-4642-8779-B2B49518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635C-9C67-45FD-94A3-90F1718B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BA76-3B0F-44C9-8C6C-7AEDC5DD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41D13-F948-4CB5-8C4E-280353A8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73A5E-22DD-489D-A8DE-CE15B0EF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233B-08A1-4AA2-987B-F0EAB064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0641-2363-4D6F-B1B3-8FEBFB7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BFD3-3599-438B-903A-ABACE0BE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919D4-6738-42BF-8B20-7BB30CE2B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403AE-1231-4273-86C4-11642FD2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662B-FCBC-4EC8-AD1D-B0A28BF7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3EE51-43B4-43B8-9462-194A8AA6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B61E5-5E2B-401C-A9D3-AE471283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88006-D65C-4CD0-A142-CE86ECB2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F204-7557-4A9C-BB36-C6786BDB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03CA-A164-4579-A092-6588A8B01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6D95-FD21-4083-A800-C9C9E31583CD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ACE3-ADAD-4C96-8D9F-8EA9DD178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0906-2116-4467-915D-0862C2D73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1D65-2384-405A-A718-1978CA309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server.org/highway-signs2/t/thank-you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man-runner-sport-129550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stock.com/free-photos/3d-cartoon-man-overweight-scale3-isolated-8882031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ndabergnow.com/2019/07/27/tech-talk-is-your-smart-phone-ruining-your-slee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ed.ac.uk/bulletin-magazine/2020/08/26/trouble-sleep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2F70-A53A-451E-869F-5C18C364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47"/>
            <a:ext cx="9144000" cy="16697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WELLNESS COMPANY CAN PLAY IT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9243C-0CAE-4FF8-8B29-5D108BD3C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09993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By- Vishal Singh</a:t>
            </a:r>
          </a:p>
          <a:p>
            <a:pPr algn="l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Dataset- Bella beat by Fitbit Fitness Tracker Data</a:t>
            </a:r>
          </a:p>
          <a:p>
            <a:pPr algn="l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13</a:t>
            </a:r>
            <a:r>
              <a:rPr lang="en-IN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August 2021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A7910-FD81-4DA3-B834-59714B091CFC}"/>
              </a:ext>
            </a:extLst>
          </p:cNvPr>
          <p:cNvSpPr/>
          <p:nvPr/>
        </p:nvSpPr>
        <p:spPr>
          <a:xfrm>
            <a:off x="1793864" y="328291"/>
            <a:ext cx="8604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ANALYTICS CASE STUDY</a:t>
            </a:r>
          </a:p>
        </p:txBody>
      </p:sp>
    </p:spTree>
    <p:extLst>
      <p:ext uri="{BB962C8B-B14F-4D97-AF65-F5344CB8AC3E}">
        <p14:creationId xmlns:p14="http://schemas.microsoft.com/office/powerpoint/2010/main" val="91443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4B20-B676-4547-BA1B-22C116E3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19A7-A1E0-4F70-9966-1B71AD3C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 many people involved in sedentary activity.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company may be using accelerometers to enhance tracker device activity.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 in “Overweight” category are very high.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 having good BMI are active and travel good distances.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 wasting too much time when in bed apart from sleeping.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tracker device of Bella-beat is not digitally accurate.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3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29E0-B49E-4371-813B-74950089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365125"/>
            <a:ext cx="10350500" cy="523875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MEASURES TO BE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AB60-55AA-44ED-8ADC-04CD889E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Bella-beat can advertise its customers to buy their tracker devices to maintain healthy records.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Bella-beat company should stop using accelerometers leading to unpopularity and false results among customers for its products.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Enlighten people about sleep disorders and advertising about its products to customers to keep track of such illness.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Enlighten its technical team about the devices not being digitally accurate to be corrected as soon as possible.</a:t>
            </a: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84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6C5A4-A349-41D7-829B-7D7B3255F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0300" y="1469231"/>
            <a:ext cx="9283700" cy="4351338"/>
          </a:xfrm>
        </p:spPr>
      </p:pic>
    </p:spTree>
    <p:extLst>
      <p:ext uri="{BB962C8B-B14F-4D97-AF65-F5344CB8AC3E}">
        <p14:creationId xmlns:p14="http://schemas.microsoft.com/office/powerpoint/2010/main" val="27356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85D0-D0B9-439A-A678-8EB211F9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OBJECTIVES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D6119-6E34-4B4B-991A-D1A820FC3C1B}"/>
              </a:ext>
            </a:extLst>
          </p:cNvPr>
          <p:cNvSpPr/>
          <p:nvPr/>
        </p:nvSpPr>
        <p:spPr>
          <a:xfrm>
            <a:off x="838200" y="2266122"/>
            <a:ext cx="9884932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Suggesting solutions to Bella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beat company for growth.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Find key factors responsible for customer retention.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could Bella-beat lure customers to buy its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Comparative study of health of Bella-beat customers.</a:t>
            </a:r>
          </a:p>
        </p:txBody>
      </p:sp>
    </p:spTree>
    <p:extLst>
      <p:ext uri="{BB962C8B-B14F-4D97-AF65-F5344CB8AC3E}">
        <p14:creationId xmlns:p14="http://schemas.microsoft.com/office/powerpoint/2010/main" val="42537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F43A-9396-4445-8CA5-B81F5D72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Total Steps Vs Activity Insight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EAD67-55CC-4108-BD2F-E2898FE6C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6126"/>
            <a:ext cx="7275443" cy="4041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ECFF6-D127-4419-B190-2550EC1ADC8A}"/>
              </a:ext>
            </a:extLst>
          </p:cNvPr>
          <p:cNvSpPr txBox="1"/>
          <p:nvPr/>
        </p:nvSpPr>
        <p:spPr>
          <a:xfrm>
            <a:off x="1073427" y="5499652"/>
            <a:ext cx="1028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insight shows that the people belonging to the sedentary category are highest followed by least active people.</a:t>
            </a:r>
            <a:b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97234-83AB-41F5-8491-F3F3B4B3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24730" y="1232453"/>
            <a:ext cx="2650434" cy="3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7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3E9A-0894-4789-80E1-80C8AD45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Total distance vs Calories Insight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0C125-0DBD-421C-823C-7E086EB14678}"/>
              </a:ext>
            </a:extLst>
          </p:cNvPr>
          <p:cNvSpPr txBox="1"/>
          <p:nvPr/>
        </p:nvSpPr>
        <p:spPr>
          <a:xfrm>
            <a:off x="876300" y="501554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total distance increases calories burnt also increases, except for some abnormalities.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may be because of using accelerometers in devices capturing movement of device also instead of just human movement.</a:t>
            </a:r>
            <a:b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8EB2DE-73E2-48B7-9E2C-FFE2D2666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1077505"/>
            <a:ext cx="7153275" cy="3694320"/>
          </a:xfrm>
        </p:spPr>
      </p:pic>
    </p:spTree>
    <p:extLst>
      <p:ext uri="{BB962C8B-B14F-4D97-AF65-F5344CB8AC3E}">
        <p14:creationId xmlns:p14="http://schemas.microsoft.com/office/powerpoint/2010/main" val="382834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951D-60B0-4FD4-A464-DD59E208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Weight Category of Customers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C70112-B010-4CBD-A025-C80AF5B78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06897"/>
            <a:ext cx="7010400" cy="44696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55F5CA-36C6-454E-BCA4-879ADA241D97}"/>
              </a:ext>
            </a:extLst>
          </p:cNvPr>
          <p:cNvSpPr txBox="1"/>
          <p:nvPr/>
        </p:nvSpPr>
        <p:spPr>
          <a:xfrm>
            <a:off x="660400" y="5956300"/>
            <a:ext cx="1069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density of population belonging to overweight category is considerably high though there are highest number of fit people.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C80547-7C68-41CF-B215-E9317DBF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43900" y="1600200"/>
            <a:ext cx="33147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84C8-D228-4000-BE68-9352C881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Total distance vs BMI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F42B3-0D83-41DE-9D2E-D4186948B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275556"/>
            <a:ext cx="9242425" cy="3800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4F757-3411-4A95-9847-58D9EB1853B7}"/>
              </a:ext>
            </a:extLst>
          </p:cNvPr>
          <p:cNvSpPr txBox="1"/>
          <p:nvPr/>
        </p:nvSpPr>
        <p:spPr>
          <a:xfrm>
            <a:off x="1041400" y="56134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 maintaining healthy BMI often have travelled greater distance.</a:t>
            </a:r>
            <a:b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Thus , Bella-beat can set up campaigns to enlighten people.</a:t>
            </a:r>
          </a:p>
        </p:txBody>
      </p:sp>
    </p:spTree>
    <p:extLst>
      <p:ext uri="{BB962C8B-B14F-4D97-AF65-F5344CB8AC3E}">
        <p14:creationId xmlns:p14="http://schemas.microsoft.com/office/powerpoint/2010/main" val="66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3893-B6AA-40C9-8FA3-56429A27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Time in Bed vs Actual Sleep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9F10F-6B5E-42D0-8A15-0314F5324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8569"/>
            <a:ext cx="6969126" cy="3829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FAC74-9CD8-4831-9443-9F65447F1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31200" y="1790700"/>
            <a:ext cx="3136900" cy="252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9DD92B-FAD2-4A8C-9D3F-0D0D562F5034}"/>
              </a:ext>
            </a:extLst>
          </p:cNvPr>
          <p:cNvSpPr txBox="1"/>
          <p:nvPr/>
        </p:nvSpPr>
        <p:spPr>
          <a:xfrm>
            <a:off x="901700" y="5295900"/>
            <a:ext cx="1038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is almost a linear relationship suggesting, people waste too much of time in bed apart from sleeping.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Bella- beat should suggest such people to rather work out to maintain healthy life 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44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4CD-3D92-489E-8E4D-4AD5BF98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275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Total distance vs Tracker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F4709-4F7F-462A-BCD4-297B69B04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589" y="1501642"/>
            <a:ext cx="5651500" cy="28671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74D7B-05A6-4D5C-8F75-A388C79901B3}"/>
              </a:ext>
            </a:extLst>
          </p:cNvPr>
          <p:cNvSpPr txBox="1"/>
          <p:nvPr/>
        </p:nvSpPr>
        <p:spPr>
          <a:xfrm>
            <a:off x="838200" y="4999805"/>
            <a:ext cx="770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“N” are those customer id’s whose total distance covered does not match with the distance covered shown by Bella- beat tracker device.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Though it is small in number when the sample taken is less, but it will grow as the sample space increases.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F88E6-BADE-4170-8F28-B7324135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0" y="1361665"/>
            <a:ext cx="2160612" cy="30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2739-EC93-4D97-8C4E-151BFEEB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IN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 Disorders Signs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404D6C-A808-414E-A339-5F5EBC762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7" y="1432719"/>
            <a:ext cx="6589713" cy="312658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AC97E-556D-4335-9770-70FDEA055A6E}"/>
              </a:ext>
            </a:extLst>
          </p:cNvPr>
          <p:cNvSpPr txBox="1"/>
          <p:nvPr/>
        </p:nvSpPr>
        <p:spPr>
          <a:xfrm>
            <a:off x="700087" y="5071269"/>
            <a:ext cx="10399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 having problems in going to sleep often remain awake for long hours in bed.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graph shows the count of people needing medical assistance as they remain awake for very long time in bed.</a:t>
            </a:r>
          </a:p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may be because of chronic insomnia.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906A6A-B41D-418E-B2EA-8A4E09E0C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17842" y="1549399"/>
            <a:ext cx="2281958" cy="2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HOW WELLNESS COMPANY CAN PLAY IT SMART</vt:lpstr>
      <vt:lpstr>                          OBJECTIVES</vt:lpstr>
      <vt:lpstr>1. Total Steps Vs Activity Insight</vt:lpstr>
      <vt:lpstr>2. Total distance vs Calories Insight</vt:lpstr>
      <vt:lpstr>3. Weight Category of Customers</vt:lpstr>
      <vt:lpstr>4. Total distance vs BMI </vt:lpstr>
      <vt:lpstr>5. Time in Bed vs Actual Sleep</vt:lpstr>
      <vt:lpstr>6. Total distance vs Tracker distance</vt:lpstr>
      <vt:lpstr>7. Sleep Disorders Signs</vt:lpstr>
      <vt:lpstr>KEY OBSERVATIONS</vt:lpstr>
      <vt:lpstr>MEASURES TO BE TAKEN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WELLNESS COMPANY CAN PLAY IT SMART</dc:title>
  <dc:creator>VISHAL SINGH</dc:creator>
  <cp:lastModifiedBy>VISHAL SINGH</cp:lastModifiedBy>
  <cp:revision>7</cp:revision>
  <dcterms:created xsi:type="dcterms:W3CDTF">2021-08-13T09:51:19Z</dcterms:created>
  <dcterms:modified xsi:type="dcterms:W3CDTF">2021-08-13T10:38:06Z</dcterms:modified>
</cp:coreProperties>
</file>