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6" r:id="rId9"/>
    <p:sldId id="2146847057" r:id="rId10"/>
    <p:sldId id="265" r:id="rId11"/>
    <p:sldId id="266" r:id="rId12"/>
    <p:sldId id="26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r>
              <a:rPr lang="en-GB" b="1" dirty="0">
                <a:solidFill>
                  <a:schemeClr val="accent1"/>
                </a:solidFill>
                <a:latin typeface="Arial" panose="020B0604020202020204" pitchFamily="34" charset="0"/>
                <a:cs typeface="Arial" panose="020B0604020202020204" pitchFamily="34" charset="0"/>
              </a:rPr>
              <a:t>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GB" sz="2000" b="1" dirty="0">
                <a:solidFill>
                  <a:schemeClr val="accent1">
                    <a:lumMod val="75000"/>
                  </a:schemeClr>
                </a:solidFill>
                <a:latin typeface="Arial"/>
                <a:cs typeface="Arial"/>
              </a:rPr>
              <a:t>P.VISHALINI</a:t>
            </a:r>
          </a:p>
          <a:p>
            <a:r>
              <a:rPr lang="en-GB" sz="2000" b="1" dirty="0">
                <a:solidFill>
                  <a:schemeClr val="accent1">
                    <a:lumMod val="75000"/>
                  </a:schemeClr>
                </a:solidFill>
                <a:latin typeface="Arial"/>
                <a:cs typeface="Arial"/>
              </a:rPr>
              <a:t>JAYARAJ ANNAPACKIAM CSI COLLEGE OF ENGINEERING</a:t>
            </a:r>
          </a:p>
          <a:p>
            <a:r>
              <a:rPr lang="en-GB" sz="2000" b="1" dirty="0">
                <a:solidFill>
                  <a:schemeClr val="accent1">
                    <a:lumMod val="75000"/>
                  </a:schemeClr>
                </a:solidFill>
                <a:latin typeface="Arial"/>
                <a:cs typeface="Arial"/>
              </a:rPr>
              <a:t>B.TECH / INFORMATION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t>In conclusion, the proliferation of key loggers in today’s digital age presents a significant and pervasive threat to both individuals and organizations. These stealthy software tools have the capability to capture sensitive information such as passwords and credit card details, leading to severe consequences including identity theft, financial loss, and privacy breaches.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 </a:t>
            </a:r>
            <a:r>
              <a:rPr lang="en-GB" sz="2000" dirty="0">
                <a:ea typeface="+mn-lt"/>
                <a:cs typeface="+mn-lt"/>
              </a:rPr>
              <a:t>Behavioural Biometrics: Integration of behavioural biometrics, such as keystroke dynamics and mouse movement patterns, into authentication systems to enhance security and detect anomalous activity indicative of key logger presence. Zero Trust Architecture: Adoption of zero trust architecture principles, where every user and device is treated as untrusted by default, to mitigate the risk of key logger infiltration and unauthorized access to sensitive data.</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GB" sz="2400" dirty="0"/>
              <a:t>Here are some references that provide insights into the proliferation of key loggers and the associated cybersecurity threats Symantec ,Kaspersky Lab.</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GB" sz="2000" b="1" dirty="0">
              <a:latin typeface="Arial"/>
              <a:ea typeface="+mn-lt"/>
              <a:cs typeface="Arial"/>
            </a:endParaRPr>
          </a:p>
          <a:p>
            <a:pPr marL="305435" indent="-305435"/>
            <a:r>
              <a:rPr lang="en-GB" sz="2000" b="1" dirty="0">
                <a:latin typeface="Arial"/>
                <a:ea typeface="+mn-lt"/>
                <a:cs typeface="Arial"/>
              </a:rPr>
              <a:t>Key Logger code</a:t>
            </a:r>
          </a:p>
          <a:p>
            <a:pPr marL="305435" indent="-305435"/>
            <a:r>
              <a:rPr lang="en-GB" sz="2000" b="1" dirty="0">
                <a:latin typeface="Arial"/>
                <a:ea typeface="+mn-lt"/>
                <a:cs typeface="Arial"/>
              </a:rPr>
              <a:t>Key Logger Runs and Output</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a:bodyPr>
          <a:lstStyle/>
          <a:p>
            <a:pPr marL="0" indent="0" algn="just">
              <a:buNone/>
            </a:pPr>
            <a:r>
              <a:rPr lang="en-US" sz="3200" dirty="0">
                <a:solidFill>
                  <a:srgbClr val="0F0F0F"/>
                </a:solidFill>
                <a:ea typeface="+mn-lt"/>
                <a:cs typeface="+mn-lt"/>
              </a:rPr>
              <a:t> In today's digital age, where cybersecurity threats loom large, one of the significant concerns is the proliferation of key</a:t>
            </a:r>
            <a:r>
              <a:rPr lang="en-GB" sz="3200" dirty="0">
                <a:solidFill>
                  <a:srgbClr val="0F0F0F"/>
                </a:solidFill>
                <a:ea typeface="+mn-lt"/>
                <a:cs typeface="+mn-lt"/>
              </a:rPr>
              <a:t> </a:t>
            </a:r>
            <a:r>
              <a:rPr lang="en-US" sz="3200" dirty="0">
                <a:solidFill>
                  <a:srgbClr val="0F0F0F"/>
                </a:solidFill>
                <a:ea typeface="+mn-lt"/>
                <a:cs typeface="+mn-lt"/>
              </a:rPr>
              <a:t>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r>
              <a:rPr lang="en-GB" sz="3200" dirty="0">
                <a:solidFill>
                  <a:srgbClr val="0F0F0F"/>
                </a:solidFill>
                <a:ea typeface="+mn-lt"/>
                <a:cs typeface="+mn-lt"/>
              </a:rPr>
              <a:t>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4ED79DF-04CD-A55B-38C3-F3575EEF3305}"/>
              </a:ext>
            </a:extLst>
          </p:cNvPr>
          <p:cNvPicPr>
            <a:picLocks noChangeAspect="1"/>
          </p:cNvPicPr>
          <p:nvPr/>
        </p:nvPicPr>
        <p:blipFill>
          <a:blip r:embed="rId2"/>
          <a:stretch>
            <a:fillRect/>
          </a:stretch>
        </p:blipFill>
        <p:spPr>
          <a:xfrm>
            <a:off x="502708" y="1001592"/>
            <a:ext cx="11137585" cy="5759148"/>
          </a:xfrm>
          <a:prstGeom prst="rect">
            <a:avLst/>
          </a:prstGeom>
        </p:spPr>
      </p:pic>
    </p:spTree>
    <p:extLst>
      <p:ext uri="{BB962C8B-B14F-4D97-AF65-F5344CB8AC3E}">
        <p14:creationId xmlns:p14="http://schemas.microsoft.com/office/powerpoint/2010/main" val="1299140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7E2D87D-544F-4521-BA5B-221B62753ED4}"/>
              </a:ext>
            </a:extLst>
          </p:cNvPr>
          <p:cNvSpPr txBox="1">
            <a:spLocks noGrp="1"/>
          </p:cNvSpPr>
          <p:nvPr>
            <p:ph type="title" idx="4294967295"/>
          </p:nvPr>
        </p:nvSpPr>
        <p:spPr>
          <a:xfrm>
            <a:off x="0" y="701675"/>
            <a:ext cx="11029950" cy="530225"/>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chemeClr val="accent1"/>
                </a:solidFill>
              </a:rPr>
              <a:t>KEY LOGGER RUNS AND OUTPUT</a:t>
            </a:r>
            <a:endParaRPr lang="en-US" dirty="0">
              <a:solidFill>
                <a:schemeClr val="accent1"/>
              </a:solidFill>
            </a:endParaRPr>
          </a:p>
        </p:txBody>
      </p:sp>
      <p:pic>
        <p:nvPicPr>
          <p:cNvPr id="6" name="Picture 5">
            <a:extLst>
              <a:ext uri="{FF2B5EF4-FFF2-40B4-BE49-F238E27FC236}">
                <a16:creationId xmlns:a16="http://schemas.microsoft.com/office/drawing/2014/main" id="{836DA512-C18F-60BE-D810-7386EBF2257B}"/>
              </a:ext>
            </a:extLst>
          </p:cNvPr>
          <p:cNvPicPr>
            <a:picLocks noChangeAspect="1"/>
          </p:cNvPicPr>
          <p:nvPr/>
        </p:nvPicPr>
        <p:blipFill>
          <a:blip r:embed="rId2"/>
          <a:stretch>
            <a:fillRect/>
          </a:stretch>
        </p:blipFill>
        <p:spPr>
          <a:xfrm>
            <a:off x="1817687" y="1586556"/>
            <a:ext cx="8128000" cy="4569769"/>
          </a:xfrm>
          <a:prstGeom prst="rect">
            <a:avLst/>
          </a:prstGeom>
        </p:spPr>
      </p:pic>
    </p:spTree>
    <p:extLst>
      <p:ext uri="{BB962C8B-B14F-4D97-AF65-F5344CB8AC3E}">
        <p14:creationId xmlns:p14="http://schemas.microsoft.com/office/powerpoint/2010/main" val="3494460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GB" sz="2400" dirty="0"/>
              <a:t>Reduction in successful key logger attacks due to improved detection and prevention capabilities. Minimization of financial losses and data breaches resulting from compromised credentials and sensitive information. Reduction in successful key logger attacks due to improved detection and prevention capabilities. Minimization of financial losses and data breaches resulting from compromised credentials and sensitive information.</a:t>
            </a:r>
            <a:endParaRPr lang="en-IN" sz="2400"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740</Words>
  <Application>Microsoft Office PowerPoint</Application>
  <PresentationFormat>Widescreen</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KEYLOGGER AND SECURITY</vt:lpstr>
      <vt:lpstr>OUTLINE</vt:lpstr>
      <vt:lpstr>Problem Statement</vt:lpstr>
      <vt:lpstr>Proposed Solution</vt:lpstr>
      <vt:lpstr>PowerPoint Presentation</vt:lpstr>
      <vt:lpstr>KEY LOGGER RUNS AND OUTPUT</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arasakumar0708@gmail.com</cp:lastModifiedBy>
  <cp:revision>25</cp:revision>
  <dcterms:created xsi:type="dcterms:W3CDTF">2021-05-26T16:50:10Z</dcterms:created>
  <dcterms:modified xsi:type="dcterms:W3CDTF">2024-04-05T14:47:34Z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