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61" r:id="rId2"/>
  </p:sldMasterIdLst>
  <p:notesMasterIdLst>
    <p:notesMasterId r:id="rId20"/>
  </p:notesMasterIdLst>
  <p:sldIdLst>
    <p:sldId id="256" r:id="rId3"/>
    <p:sldId id="257" r:id="rId4"/>
    <p:sldId id="261" r:id="rId5"/>
    <p:sldId id="262" r:id="rId6"/>
    <p:sldId id="263" r:id="rId7"/>
    <p:sldId id="264" r:id="rId8"/>
    <p:sldId id="265" r:id="rId9"/>
    <p:sldId id="266" r:id="rId10"/>
    <p:sldId id="267" r:id="rId11"/>
    <p:sldId id="268" r:id="rId12"/>
    <p:sldId id="269" r:id="rId13"/>
    <p:sldId id="284" r:id="rId14"/>
    <p:sldId id="299" r:id="rId15"/>
    <p:sldId id="315" r:id="rId16"/>
    <p:sldId id="316" r:id="rId17"/>
    <p:sldId id="314" r:id="rId18"/>
    <p:sldId id="317" r:id="rId19"/>
  </p:sldIdLst>
  <p:sldSz cx="12192000" cy="6858000"/>
  <p:notesSz cx="7772400" cy="10058400"/>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3627" autoAdjust="0"/>
  </p:normalViewPr>
  <p:slideViewPr>
    <p:cSldViewPr>
      <p:cViewPr varScale="1">
        <p:scale>
          <a:sx n="77" d="100"/>
          <a:sy n="77" d="100"/>
        </p:scale>
        <p:origin x="926"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presProps" Target="presProp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ableStyles" Target="tableStyle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theme" Target="theme/theme1.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48" name="Rectangle 1"/>
          <p:cNvSpPr>
            <a:spLocks noGrp="1" noRot="1" noChangeAspect="1"/>
          </p:cNvSpPr>
          <p:nvPr>
            <p:ph type="sldImg"/>
          </p:nvPr>
        </p:nvSpPr>
        <p:spPr>
          <a:xfrm>
            <a:off x="533400" y="763587"/>
            <a:ext cx="6702425" cy="3770312"/>
          </a:xfrm>
          <a:prstGeom prst="rect">
            <a:avLst/>
          </a:prstGeom>
          <a:noFill/>
          <a:ln>
            <a:noFill/>
          </a:ln>
        </p:spPr>
        <p:txBody>
          <a:bodyPr vert="horz" lIns="91440" tIns="45720" rIns="91440" bIns="45720" anchor="t"/>
          <a:lstStyle/>
          <a:p>
            <a:endParaRPr/>
          </a:p>
        </p:txBody>
      </p:sp>
      <p:sp>
        <p:nvSpPr>
          <p:cNvPr id="1048649" name="Rectangle 2"/>
          <p:cNvSpPr>
            <a:spLocks noGrp="1"/>
          </p:cNvSpPr>
          <p:nvPr>
            <p:ph type="body"/>
          </p:nvPr>
        </p:nvSpPr>
        <p:spPr>
          <a:xfrm>
            <a:off x="777875" y="4776787"/>
            <a:ext cx="6216650" cy="4524375"/>
          </a:xfrm>
          <a:prstGeom prst="rect">
            <a:avLst/>
          </a:prstGeom>
          <a:noFill/>
          <a:ln>
            <a:noFill/>
          </a:ln>
        </p:spPr>
        <p:txBody>
          <a:bodyPr vert="horz" lIns="0" tIns="0" rIns="0" bIns="0" anchor="t"/>
          <a:lstStyle/>
          <a:p>
            <a:pPr lvl="0"/>
            <a:endParaRPr lang="en-US" altLang="en-US"/>
          </a:p>
        </p:txBody>
      </p:sp>
      <p:sp>
        <p:nvSpPr>
          <p:cNvPr id="1048650" name="Rectangle 3"/>
          <p:cNvSpPr>
            <a:spLocks noGrp="1"/>
          </p:cNvSpPr>
          <p:nvPr>
            <p:ph type="hdr"/>
          </p:nvPr>
        </p:nvSpPr>
        <p:spPr>
          <a:xfrm>
            <a:off x="0" y="0"/>
            <a:ext cx="3371850" cy="501650"/>
          </a:xfrm>
          <a:prstGeom prst="rect">
            <a:avLst/>
          </a:prstGeom>
          <a:noFill/>
          <a:ln>
            <a:noFill/>
          </a:ln>
        </p:spPr>
        <p:txBody>
          <a:bodyPr vert="horz" lIns="0" tIns="0" rIns="0" bIns="0" anchor="t"/>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651" name="Rectangle 4"/>
          <p:cNvSpPr>
            <a:spLocks noGrp="1"/>
          </p:cNvSpPr>
          <p:nvPr>
            <p:ph type="dt"/>
          </p:nvPr>
        </p:nvSpPr>
        <p:spPr>
          <a:xfrm>
            <a:off x="4398962" y="0"/>
            <a:ext cx="3371850" cy="501650"/>
          </a:xfrm>
          <a:prstGeom prst="rect">
            <a:avLst/>
          </a:prstGeom>
          <a:noFill/>
          <a:ln>
            <a:noFill/>
          </a:ln>
        </p:spPr>
        <p:txBody>
          <a:bodyPr vert="horz" lIns="0" tIns="0" rIns="0" bIns="0" anchor="t"/>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652" name="Rectangle 5"/>
          <p:cNvSpPr>
            <a:spLocks noGrp="1"/>
          </p:cNvSpPr>
          <p:nvPr>
            <p:ph type="ftr"/>
          </p:nvPr>
        </p:nvSpPr>
        <p:spPr>
          <a:xfrm>
            <a:off x="0" y="9555162"/>
            <a:ext cx="3371850" cy="501650"/>
          </a:xfrm>
          <a:prstGeom prst="rect">
            <a:avLst/>
          </a:prstGeom>
          <a:noFill/>
          <a:ln>
            <a:noFill/>
          </a:ln>
        </p:spPr>
        <p:txBody>
          <a:bodyPr vert="horz" lIns="0" tIns="0" rIns="0" bIns="0" anchor="b"/>
          <a:lstStyle/>
          <a:p>
            <a:pPr lvl="0"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endParaRPr lang="en-US" altLang="en-US" sz="1400">
              <a:solidFill>
                <a:srgbClr val="000000"/>
              </a:solidFill>
              <a:latin typeface="Times New Roman" pitchFamily="18" charset="0"/>
              <a:ea typeface="DejaVu Sans"/>
            </a:endParaRPr>
          </a:p>
        </p:txBody>
      </p:sp>
      <p:sp>
        <p:nvSpPr>
          <p:cNvPr id="1048653" name="Rectangle 6"/>
          <p:cNvSpPr>
            <a:spLocks noGrp="1"/>
          </p:cNvSpPr>
          <p:nvPr>
            <p:ph type="sldNum"/>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a:t>
            </a:fld>
            <a:endParaRPr lang="en-US" altLang="en-US" sz="1400">
              <a:solidFill>
                <a:srgbClr val="000000"/>
              </a:solidFill>
              <a:latin typeface="Times New Roman" pitchFamily="18" charset="0"/>
              <a:ea typeface="DejaVu Sans"/>
            </a:endParaRPr>
          </a:p>
        </p:txBody>
      </p:sp>
    </p:spTree>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Clr>
        <a:srgbClr val="000000"/>
      </a:buClr>
      <a:buFont typeface="Times New Roman" pitchFamily="18" charset="0"/>
      <a:buNone/>
      <a:defRPr sz="1200" b="0" i="0" u="none" baseline="0">
        <a:solidFill>
          <a:srgbClr val="000000"/>
        </a:solidFill>
        <a:latin typeface="Times New Roman" pitchFamily="18" charset="0"/>
        <a:sym typeface="Arial" pitchFamily="34" charset="0"/>
      </a:defRPr>
    </a:lvl1pPr>
    <a:lvl2pPr marL="742950" indent="-28575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2pPr>
    <a:lvl3pPr marL="11430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3pPr>
    <a:lvl4pPr marL="16002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4pPr>
    <a:lvl5pPr marL="2057400" indent="-228600" algn="l" rtl="0" eaLnBrk="0" fontAlgn="base" latinLnBrk="0" hangingPunct="0">
      <a:lnSpc>
        <a:spcPct val="100000"/>
      </a:lnSpc>
      <a:spcBef>
        <a:spcPct val="30000"/>
      </a:spcBef>
      <a:spcAft>
        <a:spcPct val="0"/>
      </a:spcAft>
      <a:buFont typeface="Times New Roman" pitchFamily="18" charset="0"/>
      <a:buNone/>
      <a:defRPr sz="1200" b="0" i="0" u="none" baseline="0">
        <a:solidFill>
          <a:srgbClr val="000000"/>
        </a:solidFill>
        <a:latin typeface="Times New Roman" pitchFamily="18" charset="0"/>
        <a:sym typeface="Arial" pitchFamily="34" charset="0"/>
      </a:defRPr>
    </a:lvl5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5"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a:t>
            </a:fld>
            <a:endParaRPr lang="en-US" altLang="en-US" sz="1400">
              <a:solidFill>
                <a:srgbClr val="000000"/>
              </a:solidFill>
              <a:latin typeface="Times New Roman" pitchFamily="18" charset="0"/>
              <a:ea typeface="DejaVu Sans"/>
            </a:endParaRPr>
          </a:p>
        </p:txBody>
      </p:sp>
      <p:sp>
        <p:nvSpPr>
          <p:cNvPr id="1048586"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587"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7" name="Rectangle 6"/>
          <p:cNvSpPr txBox="1"/>
          <p:nvPr/>
        </p:nvSpPr>
        <p:spPr>
          <a:xfrm>
            <a:off x="4398962" y="9555162"/>
            <a:ext cx="3371850" cy="501650"/>
          </a:xfrm>
          <a:prstGeom prst="rect">
            <a:avLst/>
          </a:prstGeom>
          <a:noFill/>
          <a:ln>
            <a:noFill/>
          </a:ln>
        </p:spPr>
        <p:txBody>
          <a:bodyPr vert="horz" lIns="0" tIns="0" rIns="0" bIns="0" anchor="b"/>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2</a:t>
            </a:fld>
            <a:endParaRPr lang="en-US" altLang="en-US" sz="1400">
              <a:solidFill>
                <a:srgbClr val="000000"/>
              </a:solidFill>
              <a:latin typeface="Times New Roman" pitchFamily="18" charset="0"/>
              <a:ea typeface="DejaVu Sans"/>
            </a:endParaRPr>
          </a:p>
        </p:txBody>
      </p:sp>
      <p:sp>
        <p:nvSpPr>
          <p:cNvPr id="1048598" name="Rectangle 1"/>
          <p:cNvSpPr>
            <a:spLocks noGrp="1" noRot="1" noChangeAspect="1"/>
          </p:cNvSpPr>
          <p:nvPr>
            <p:ph type="sldImg"/>
          </p:nvPr>
        </p:nvSpPr>
        <p:spPr>
          <a:xfrm>
            <a:off x="533400" y="763588"/>
            <a:ext cx="6704013" cy="3771900"/>
          </a:xfrm>
          <a:prstGeom prst="rect">
            <a:avLst/>
          </a:prstGeom>
          <a:solidFill>
            <a:srgbClr val="FFFFFF">
              <a:alpha val="100000"/>
            </a:srgbClr>
          </a:solidFill>
          <a:ln w="9525" cap="flat" cmpd="sng">
            <a:solidFill>
              <a:srgbClr val="000000">
                <a:alpha val="100000"/>
              </a:srgbClr>
            </a:solidFill>
            <a:prstDash val="solid"/>
            <a:miter/>
          </a:ln>
        </p:spPr>
        <p:txBody>
          <a:bodyPr vert="horz" lIns="91440" tIns="45720" rIns="91440" bIns="45720" anchor="t"/>
          <a:lstStyle/>
          <a:p>
            <a:endParaRPr/>
          </a:p>
        </p:txBody>
      </p:sp>
      <p:sp>
        <p:nvSpPr>
          <p:cNvPr id="1048599" name="Rectangle 2"/>
          <p:cNvSpPr>
            <a:spLocks noGrp="1"/>
          </p:cNvSpPr>
          <p:nvPr>
            <p:ph type="body" idx="1"/>
          </p:nvPr>
        </p:nvSpPr>
        <p:spPr>
          <a:xfrm>
            <a:off x="777875" y="4776787"/>
            <a:ext cx="6218237" cy="4525962"/>
          </a:xfrm>
          <a:prstGeom prst="rect">
            <a:avLst/>
          </a:prstGeom>
          <a:noFill/>
          <a:ln>
            <a:noFill/>
          </a:ln>
        </p:spPr>
        <p:txBody>
          <a:bodyPr vert="horz" wrap="none" lIns="0" tIns="0" rIns="0" bIns="0"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2425" cy="3770312"/>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fld id="{566ABCEB-ACFC-4714-9973-3DA970169C29}" type="slidenum">
              <a:rPr lang="en-US" altLang="en-US" sz="1400" smtClean="0">
                <a:solidFill>
                  <a:srgbClr val="000000"/>
                </a:solidFill>
                <a:latin typeface="Times New Roman" pitchFamily="18" charset="0"/>
                <a:ea typeface="DejaVu Sans"/>
              </a:rPr>
              <a:pPr lvl="0" algn="r" eaLnBrk="1">
                <a:lnSpc>
                  <a:spcPct val="93000"/>
                </a:lnSpc>
                <a:buClr>
                  <a:srgbClr val="000000"/>
                </a:buClr>
                <a:buFont typeface="Times New Roman" pitchFamily="18" charset="0"/>
                <a:buNone/>
                <a:tabLst>
                  <a:tab pos="457200" algn="l"/>
                  <a:tab pos="914400" algn="l"/>
                  <a:tab pos="1371600" algn="l"/>
                  <a:tab pos="1828800" algn="l"/>
                  <a:tab pos="2286000" algn="l"/>
                  <a:tab pos="2743200" algn="l"/>
                  <a:tab pos="3200400" algn="l"/>
                </a:tabLst>
              </a:pPr>
              <a:t>10</a:t>
            </a:fld>
            <a:endParaRPr lang="en-US" altLang="en-US" sz="1400">
              <a:solidFill>
                <a:srgbClr val="000000"/>
              </a:solidFill>
              <a:latin typeface="Times New Roman" pitchFamily="18" charset="0"/>
              <a:ea typeface="DejaVu Sans"/>
            </a:endParaRPr>
          </a:p>
        </p:txBody>
      </p:sp>
    </p:spTree>
    <p:extLst>
      <p:ext uri="{BB962C8B-B14F-4D97-AF65-F5344CB8AC3E}">
        <p14:creationId xmlns:p14="http://schemas.microsoft.com/office/powerpoint/2010/main" val="69809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01"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a:t>Click to edit Master title style</a:t>
            </a:r>
          </a:p>
        </p:txBody>
      </p:sp>
      <p:sp>
        <p:nvSpPr>
          <p:cNvPr id="1048622"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3" name="Vertical Title 1"/>
          <p:cNvSpPr>
            <a:spLocks noGrp="1"/>
          </p:cNvSpPr>
          <p:nvPr>
            <p:ph type="title" orient="vert"/>
          </p:nvPr>
        </p:nvSpPr>
        <p:spPr>
          <a:xfrm>
            <a:off x="8839201" y="1604963"/>
            <a:ext cx="2741084" cy="3975100"/>
          </a:xfrm>
        </p:spPr>
        <p:txBody>
          <a:bodyPr vert="eaVert"/>
          <a:lstStyle/>
          <a:p>
            <a:r>
              <a:rPr lang="en-US"/>
              <a:t>Click to edit Master title style</a:t>
            </a:r>
          </a:p>
        </p:txBody>
      </p:sp>
      <p:sp>
        <p:nvSpPr>
          <p:cNvPr id="1048624" name="Vertical Text Placeholder 2"/>
          <p:cNvSpPr>
            <a:spLocks noGrp="1"/>
          </p:cNvSpPr>
          <p:nvPr>
            <p:ph type="body" orient="vert" idx="1"/>
          </p:nvPr>
        </p:nvSpPr>
        <p:spPr>
          <a:xfrm>
            <a:off x="609600" y="1604963"/>
            <a:ext cx="8026400" cy="3975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1048584" name="Title 1"/>
          <p:cNvSpPr>
            <a:spLocks noGrp="1"/>
          </p:cNvSpPr>
          <p:nvPr>
            <p:ph type="title"/>
          </p:nvPr>
        </p:nvSpPr>
        <p:spPr>
          <a:xfrm>
            <a:off x="914401" y="2130425"/>
            <a:ext cx="10361084" cy="1468438"/>
          </a:xfrm>
        </p:spPr>
        <p:txBody>
          <a:bodyPr/>
          <a:lstStyle/>
          <a:p>
            <a:r>
              <a:rPr 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25" name="Title 1"/>
          <p:cNvSpPr>
            <a:spLocks noGrp="1"/>
          </p:cNvSpPr>
          <p:nvPr>
            <p:ph type="ctrTitle"/>
          </p:nvPr>
        </p:nvSpPr>
        <p:spPr>
          <a:xfrm>
            <a:off x="914400" y="2130426"/>
            <a:ext cx="10363200" cy="1470025"/>
          </a:xfrm>
        </p:spPr>
        <p:txBody>
          <a:bodyPr/>
          <a:lstStyle/>
          <a:p>
            <a:r>
              <a:rPr lang="en-US"/>
              <a:t>Click to edit Master title style</a:t>
            </a:r>
          </a:p>
        </p:txBody>
      </p:sp>
      <p:sp>
        <p:nvSpPr>
          <p:cNvPr id="1048626" name="Subtitle 2"/>
          <p:cNvSpPr>
            <a:spLocks noGrp="1"/>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a:t>Click to edit Master title style</a:t>
            </a:r>
          </a:p>
        </p:txBody>
      </p:sp>
      <p:sp>
        <p:nvSpPr>
          <p:cNvPr id="1048596"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7"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28"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a:t>Click to edit Master title style</a:t>
            </a:r>
          </a:p>
        </p:txBody>
      </p:sp>
      <p:sp>
        <p:nvSpPr>
          <p:cNvPr id="1048630" name="Content Placeholder 2"/>
          <p:cNvSpPr>
            <a:spLocks noGrp="1"/>
          </p:cNvSpPr>
          <p:nvPr>
            <p:ph sz="half" idx="1"/>
          </p:nvPr>
        </p:nvSpPr>
        <p:spPr>
          <a:xfrm>
            <a:off x="609601" y="1600201"/>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1" name="Content Placeholder 3"/>
          <p:cNvSpPr>
            <a:spLocks noGrp="1"/>
          </p:cNvSpPr>
          <p:nvPr>
            <p:ph sz="half" idx="2"/>
          </p:nvPr>
        </p:nvSpPr>
        <p:spPr>
          <a:xfrm>
            <a:off x="6195484" y="1600201"/>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2" name="Title 1"/>
          <p:cNvSpPr>
            <a:spLocks noGrp="1"/>
          </p:cNvSpPr>
          <p:nvPr>
            <p:ph type="title"/>
          </p:nvPr>
        </p:nvSpPr>
        <p:spPr>
          <a:xfrm>
            <a:off x="609600" y="274638"/>
            <a:ext cx="10972800" cy="1143000"/>
          </a:xfrm>
        </p:spPr>
        <p:txBody>
          <a:bodyPr/>
          <a:lstStyle/>
          <a:p>
            <a:r>
              <a:rPr lang="en-US"/>
              <a:t>Click to edit Master title style</a:t>
            </a:r>
          </a:p>
        </p:txBody>
      </p:sp>
      <p:sp>
        <p:nvSpPr>
          <p:cNvPr id="104863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3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a:t>Click to edit Master title style</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a:t>Click to edit Master title style</a:t>
            </a:r>
          </a:p>
        </p:txBody>
      </p:sp>
      <p:sp>
        <p:nvSpPr>
          <p:cNvPr id="104860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38"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39"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41"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42"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643"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a:t>Click to edit Master title style</a:t>
            </a:r>
          </a:p>
        </p:txBody>
      </p:sp>
      <p:sp>
        <p:nvSpPr>
          <p:cNvPr id="104864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6" name="Vertical Title 1"/>
          <p:cNvSpPr>
            <a:spLocks noGrp="1"/>
          </p:cNvSpPr>
          <p:nvPr>
            <p:ph type="title" orient="vert"/>
          </p:nvPr>
        </p:nvSpPr>
        <p:spPr>
          <a:xfrm>
            <a:off x="8839201" y="274639"/>
            <a:ext cx="2741084" cy="5849937"/>
          </a:xfrm>
        </p:spPr>
        <p:txBody>
          <a:bodyPr vert="eaVert"/>
          <a:lstStyle/>
          <a:p>
            <a:r>
              <a:rPr lang="en-US"/>
              <a:t>Click to edit Master title style</a:t>
            </a:r>
          </a:p>
        </p:txBody>
      </p:sp>
      <p:sp>
        <p:nvSpPr>
          <p:cNvPr id="1048647" name="Vertical Text Placeholder 2"/>
          <p:cNvSpPr>
            <a:spLocks noGrp="1"/>
          </p:cNvSpPr>
          <p:nvPr>
            <p:ph type="body" orient="vert" idx="1"/>
          </p:nvPr>
        </p:nvSpPr>
        <p:spPr>
          <a:xfrm>
            <a:off x="609600" y="274639"/>
            <a:ext cx="8026400"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1048605"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a:t>Click to edit Master title style</a:t>
            </a:r>
          </a:p>
        </p:txBody>
      </p:sp>
      <p:sp>
        <p:nvSpPr>
          <p:cNvPr id="1048607" name="Content Placeholder 2"/>
          <p:cNvSpPr>
            <a:spLocks noGrp="1"/>
          </p:cNvSpPr>
          <p:nvPr>
            <p:ph sz="half" idx="1"/>
          </p:nvPr>
        </p:nvSpPr>
        <p:spPr>
          <a:xfrm>
            <a:off x="609601" y="1604963"/>
            <a:ext cx="5382684"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8" name="Content Placeholder 3"/>
          <p:cNvSpPr>
            <a:spLocks noGrp="1"/>
          </p:cNvSpPr>
          <p:nvPr>
            <p:ph sz="half" idx="2"/>
          </p:nvPr>
        </p:nvSpPr>
        <p:spPr>
          <a:xfrm>
            <a:off x="6195484" y="1604963"/>
            <a:ext cx="5384800" cy="3975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09" name="Title 1"/>
          <p:cNvSpPr>
            <a:spLocks noGrp="1"/>
          </p:cNvSpPr>
          <p:nvPr>
            <p:ph type="title"/>
          </p:nvPr>
        </p:nvSpPr>
        <p:spPr>
          <a:xfrm>
            <a:off x="609600" y="274638"/>
            <a:ext cx="10972800" cy="1143000"/>
          </a:xfrm>
        </p:spPr>
        <p:txBody>
          <a:bodyPr/>
          <a:lstStyle/>
          <a:p>
            <a:r>
              <a:rPr lang="en-US"/>
              <a:t>Click to edit Master title style</a:t>
            </a:r>
          </a:p>
        </p:txBody>
      </p:sp>
      <p:sp>
        <p:nvSpPr>
          <p:cNvPr id="1048610"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11"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2"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13"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15"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1048616"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17"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8"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8619" name="Picture Placeholder 2"/>
          <p:cNvSpPr>
            <a:spLocks noGrp="1"/>
          </p:cNvSpPr>
          <p:nvPr>
            <p:ph type="pic" idx="1"/>
          </p:nvPr>
        </p:nvSpPr>
        <p:spPr>
          <a:xfrm>
            <a:off x="2389717" y="612775"/>
            <a:ext cx="7315200" cy="4114800"/>
          </a:xfrm>
        </p:spPr>
        <p:txBody>
          <a:bodyPr vert="horz" wrap="square" lIns="0" tIns="69088" rIns="0" bIns="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457200" rtl="0" eaLnBrk="0" fontAlgn="base" latinLnBrk="0" hangingPunct="0">
              <a:lnSpc>
                <a:spcPct val="83000"/>
              </a:lnSpc>
              <a:spcBef>
                <a:spcPts val="1425"/>
              </a:spcBef>
              <a:spcAft>
                <a:spcPct val="0"/>
              </a:spcAft>
              <a:buClr>
                <a:srgbClr val="000000"/>
              </a:buClr>
              <a:buSzPct val="100000"/>
              <a:buFont typeface="Times New Roman" panose="02020603050405020304" pitchFamily="18" charset="0"/>
              <a:buNone/>
            </a:pPr>
            <a:endParaRPr kumimoji="0" lang="en-US" sz="3200" b="0" i="0" u="none" strike="noStrike" kern="0" cap="none" spc="0" normalizeH="0" baseline="0" noProof="0">
              <a:ln>
                <a:noFill/>
              </a:ln>
              <a:solidFill>
                <a:srgbClr val="000000"/>
              </a:solidFill>
              <a:effectLst/>
              <a:uLnTx/>
              <a:uFillTx/>
              <a:latin typeface="+mn-lt"/>
              <a:ea typeface="+mn-ea"/>
              <a:cs typeface="+mn-cs"/>
            </a:endParaRPr>
          </a:p>
        </p:txBody>
      </p:sp>
      <p:sp>
        <p:nvSpPr>
          <p:cNvPr id="1048620"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Rectangle 1"/>
          <p:cNvSpPr>
            <a:spLocks noGrp="1"/>
          </p:cNvSpPr>
          <p:nvPr>
            <p:ph type="title"/>
          </p:nvPr>
        </p:nvSpPr>
        <p:spPr>
          <a:xfrm>
            <a:off x="914400" y="2130425"/>
            <a:ext cx="10361612" cy="1468437"/>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77" name="Rectangle 2"/>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78" name="Text Box 3"/>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a:lnSpc>
                <a:spcPct val="93000"/>
              </a:lnSpc>
              <a:buClr>
                <a:srgbClr val="000000"/>
              </a:buClr>
              <a:buFont typeface="Times New Roman" pitchFamily="18" charset="0"/>
              <a:buNone/>
            </a:pPr>
            <a:endParaRPr lang="en-US" altLang="en-US"/>
          </a:p>
        </p:txBody>
      </p:sp>
      <p:sp>
        <p:nvSpPr>
          <p:cNvPr id="1048579" name="Rectangle 4"/>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
        <p:nvSpPr>
          <p:cNvPr id="1048580" name="Rectangle 5"/>
          <p:cNvSpPr>
            <a:spLocks noGrp="1"/>
          </p:cNvSpPr>
          <p:nvPr>
            <p:ph type="body" idx="1"/>
          </p:nvPr>
        </p:nvSpPr>
        <p:spPr>
          <a:xfrm>
            <a:off x="609600" y="1604962"/>
            <a:ext cx="10971212" cy="3975100"/>
          </a:xfrm>
          <a:prstGeom prst="rect">
            <a:avLst/>
          </a:prstGeom>
          <a:noFill/>
          <a:ln>
            <a:noFill/>
          </a:ln>
        </p:spPr>
        <p:txBody>
          <a:bodyPr vert="horz" lIns="0" tIns="69088" rIns="0" bIns="0" anchor="t"/>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8" name="Rectangle 1"/>
          <p:cNvSpPr>
            <a:spLocks noGrp="1"/>
          </p:cNvSpPr>
          <p:nvPr>
            <p:ph type="title"/>
          </p:nvPr>
        </p:nvSpPr>
        <p:spPr>
          <a:xfrm>
            <a:off x="609600" y="274637"/>
            <a:ext cx="10971212" cy="1141412"/>
          </a:xfrm>
          <a:prstGeom prst="rect">
            <a:avLst/>
          </a:prstGeom>
          <a:noFill/>
          <a:ln>
            <a:noFill/>
          </a:ln>
        </p:spPr>
        <p:txBody>
          <a:bodyPr vert="horz" lIns="91440" tIns="45720" rIns="91440" bIns="45720" anchor="ctr"/>
          <a:lstStyle/>
          <a:p>
            <a:pPr lvl="0"/>
            <a:r>
              <a:rPr lang="en-GB" altLang="en-US"/>
              <a:t>Click to edit Master title style</a:t>
            </a:r>
          </a:p>
        </p:txBody>
      </p:sp>
      <p:sp>
        <p:nvSpPr>
          <p:cNvPr id="1048589" name="Rectangle 2"/>
          <p:cNvSpPr>
            <a:spLocks noGrp="1"/>
          </p:cNvSpPr>
          <p:nvPr>
            <p:ph type="body" idx="1"/>
          </p:nvPr>
        </p:nvSpPr>
        <p:spPr>
          <a:xfrm>
            <a:off x="609600" y="1600200"/>
            <a:ext cx="10971212" cy="4524375"/>
          </a:xfrm>
          <a:prstGeom prst="rect">
            <a:avLst/>
          </a:prstGeom>
          <a:noFill/>
          <a:ln>
            <a:noFill/>
          </a:ln>
        </p:spPr>
        <p:txBody>
          <a:bodyPr vert="horz" lIns="91440" tIns="45720" rIns="91440" bIns="45720" anchor="t"/>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48590" name="Rectangle 3"/>
          <p:cNvSpPr>
            <a:spLocks noGrp="1"/>
          </p:cNvSpPr>
          <p:nvPr>
            <p:ph type="dt"/>
          </p:nvPr>
        </p:nvSpPr>
        <p:spPr>
          <a:xfrm>
            <a:off x="609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591" name="Text Box 4"/>
          <p:cNvSpPr txBox="1"/>
          <p:nvPr/>
        </p:nvSpPr>
        <p:spPr>
          <a:xfrm>
            <a:off x="4165600" y="6356350"/>
            <a:ext cx="3860800" cy="365125"/>
          </a:xfrm>
          <a:prstGeom prst="rect">
            <a:avLst/>
          </a:prstGeom>
          <a:noFill/>
          <a:ln>
            <a:noFill/>
          </a:ln>
        </p:spPr>
        <p:txBody>
          <a:bodyPr vert="horz" wrap="none"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a:lnSpc>
                <a:spcPct val="93000"/>
              </a:lnSpc>
              <a:buClr>
                <a:srgbClr val="000000"/>
              </a:buClr>
              <a:buFont typeface="Times New Roman" pitchFamily="18" charset="0"/>
              <a:buNone/>
            </a:pPr>
            <a:endParaRPr lang="en-US" altLang="en-US"/>
          </a:p>
        </p:txBody>
      </p:sp>
      <p:sp>
        <p:nvSpPr>
          <p:cNvPr id="1048592" name="Rectangle 5"/>
          <p:cNvSpPr>
            <a:spLocks noGrp="1"/>
          </p:cNvSpPr>
          <p:nvPr>
            <p:ph type="sldNum"/>
          </p:nvPr>
        </p:nvSpPr>
        <p:spPr>
          <a:xfrm>
            <a:off x="8737600" y="6356350"/>
            <a:ext cx="2843212" cy="363537"/>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algn="r" eaLnBrk="1" hangingPunct="1">
              <a:buClr>
                <a:srgbClr val="000000"/>
              </a:buClr>
              <a:buFont typeface="Times New Roman" pitchFamily="18" charset="0"/>
              <a:buNone/>
            </a:pPr>
            <a:fld id="{566ABCEB-ACFC-4714-9973-3DA970169C29}" type="slidenum">
              <a:rPr lang="en-US" altLang="en-US" sz="1200">
                <a:solidFill>
                  <a:srgbClr val="8B8B8B"/>
                </a:solidFill>
                <a:latin typeface="Calibri" pitchFamily="34" charset="0"/>
                <a:ea typeface="DejaVu Sans"/>
              </a:rPr>
              <a:pPr lvl="0" algn="r" eaLnBrk="1" hangingPunct="1">
                <a:buClr>
                  <a:srgbClr val="000000"/>
                </a:buClr>
                <a:buFont typeface="Times New Roman" pitchFamily="18" charset="0"/>
                <a:buNone/>
              </a:pPr>
              <a:t>‹#›</a:t>
            </a:fld>
            <a:endParaRPr lang="en-US" altLang="en-US" sz="1200">
              <a:solidFill>
                <a:srgbClr val="8B8B8B"/>
              </a:solidFill>
              <a:latin typeface="Calibri" pitchFamily="34" charset="0"/>
              <a:ea typeface="DejaVu Sans"/>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p:txStyles>
    <p:title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p:titleStyle>
    <p:bodyStyle>
      <a:lvl1pPr marL="342900" indent="-342900" algn="l" defTabSz="457200" rtl="0" eaLnBrk="0" fontAlgn="base" hangingPunct="0">
        <a:lnSpc>
          <a:spcPct val="83000"/>
        </a:lnSpc>
        <a:spcBef>
          <a:spcPts val="1425"/>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57200" rtl="0" eaLnBrk="0" fontAlgn="base" hangingPunct="0">
        <a:lnSpc>
          <a:spcPct val="83000"/>
        </a:lnSpc>
        <a:spcBef>
          <a:spcPts val="1138"/>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2pPr>
      <a:lvl3pPr marL="1143000" indent="-228600" algn="l" defTabSz="457200" rtl="0" eaLnBrk="0" fontAlgn="base" hangingPunct="0">
        <a:lnSpc>
          <a:spcPct val="83000"/>
        </a:lnSpc>
        <a:spcBef>
          <a:spcPts val="85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lnSpc>
          <a:spcPct val="83000"/>
        </a:lnSpc>
        <a:spcBef>
          <a:spcPts val="575"/>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lnSpc>
          <a:spcPct val="83000"/>
        </a:lnSpc>
        <a:spcBef>
          <a:spcPts val="288"/>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3.xml"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1.png"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7.xml" /><Relationship Id="rId4" Type="http://schemas.openxmlformats.org/officeDocument/2006/relationships/image" Target="../media/image5.png"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7.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7.xml" /><Relationship Id="rId4" Type="http://schemas.openxmlformats.org/officeDocument/2006/relationships/image" Target="../media/image7.png" /></Relationships>
</file>

<file path=ppt/slides/_rels/slide1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2.jpeg" /><Relationship Id="rId1" Type="http://schemas.openxmlformats.org/officeDocument/2006/relationships/slideLayout" Target="../slideLayouts/slideLayout7.xml" /><Relationship Id="rId4" Type="http://schemas.openxmlformats.org/officeDocument/2006/relationships/image" Target="../media/image1.png" /></Relationships>
</file>

<file path=ppt/slides/_rels/slide15.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10.png" /><Relationship Id="rId4" Type="http://schemas.openxmlformats.org/officeDocument/2006/relationships/image" Target="../media/image9.png"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4.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1" name="Rectangle 1"/>
          <p:cNvSpPr>
            <a:spLocks noGrp="1"/>
          </p:cNvSpPr>
          <p:nvPr>
            <p:ph type="subTitle" idx="4294967295"/>
          </p:nvPr>
        </p:nvSpPr>
        <p:spPr>
          <a:xfrm>
            <a:off x="21431" y="4071456"/>
            <a:ext cx="12192000" cy="2098011"/>
          </a:xfrm>
          <a:prstGeom prst="rect">
            <a:avLst/>
          </a:prstGeom>
          <a:solidFill>
            <a:srgbClr val="FFFFFF">
              <a:alpha val="100000"/>
            </a:srgbClr>
          </a:solidFill>
          <a:ln>
            <a:noFill/>
          </a:ln>
        </p:spPr>
        <p:txBody>
          <a:bodyPr vert="horz" lIns="91440" tIns="45720" rIns="91440" bIns="45720" anchor="t"/>
          <a:lstStyle>
            <a:lvl1pPr marL="0" algn="ctr">
              <a:buNone/>
              <a:defRPr sz="3200">
                <a:solidFill>
                  <a:srgbClr val="000000"/>
                </a:solidFill>
              </a:defRPr>
            </a:lvl1pPr>
            <a:lvl2pPr marL="457200" algn="ctr">
              <a:buNone/>
            </a:lvl2pPr>
            <a:lvl3pPr marL="914400" algn="ctr">
              <a:buNone/>
            </a:lvl3pPr>
            <a:lvl4pPr marL="1371600" algn="ctr">
              <a:buNone/>
            </a:lvl4pPr>
            <a:lvl5pPr marL="1828800" algn="ctr">
              <a:buNone/>
            </a:lvl5pPr>
          </a:lstStyle>
          <a:p>
            <a:pPr lvl="0" algn="just"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itchFamily="34" charset="0"/>
                <a:ea typeface="Arial" pitchFamily="34" charset="0"/>
              </a:rPr>
              <a:t>             </a:t>
            </a:r>
            <a:r>
              <a:rPr lang="en-US" altLang="en-US" sz="2400" b="1" dirty="0">
                <a:solidFill>
                  <a:schemeClr val="dk1"/>
                </a:solidFill>
                <a:latin typeface="Times New Roman" pitchFamily="18" charset="0"/>
                <a:ea typeface="Arial" pitchFamily="34" charset="0"/>
                <a:cs typeface="Times New Roman" pitchFamily="18" charset="0"/>
              </a:rPr>
              <a:t>PRESENTED BY :                                                             SUPERVISOR:</a:t>
            </a:r>
            <a:endParaRPr lang="zh-CN" altLang="en-US" dirty="0">
              <a:latin typeface="Times New Roman" pitchFamily="18" charset="0"/>
              <a:cs typeface="Times New Roman" pitchFamily="18" charset="0"/>
            </a:endParaRPr>
          </a:p>
          <a:p>
            <a:pPr lvl="0" algn="l"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Arial Narrow" pitchFamily="34" charset="0"/>
                <a:ea typeface="Arial" pitchFamily="34" charset="0"/>
              </a:rPr>
              <a:t>              </a:t>
            </a:r>
            <a:r>
              <a:rPr lang="en-US" altLang="en-US" sz="2400" b="1" dirty="0">
                <a:solidFill>
                  <a:schemeClr val="dk1"/>
                </a:solidFill>
                <a:latin typeface="Times New Roman" panose="02020603050405020304" pitchFamily="18" charset="0"/>
                <a:ea typeface="Arial" pitchFamily="34" charset="0"/>
                <a:cs typeface="Times New Roman" panose="02020603050405020304" pitchFamily="18" charset="0"/>
              </a:rPr>
              <a:t>VISHALINI V</a:t>
            </a:r>
            <a:r>
              <a:rPr lang="en-US" altLang="en-US" sz="2400" b="1" dirty="0">
                <a:solidFill>
                  <a:schemeClr val="dk1"/>
                </a:solidFill>
                <a:latin typeface="Arial Narrow" pitchFamily="34" charset="0"/>
                <a:ea typeface="Arial" pitchFamily="34" charset="0"/>
              </a:rPr>
              <a:t>,                                                                   </a:t>
            </a:r>
            <a:r>
              <a:rPr lang="en-US" altLang="en-US" sz="2400" b="1" dirty="0">
                <a:solidFill>
                  <a:schemeClr val="tx1"/>
                </a:solidFill>
                <a:latin typeface="Times New Roman" pitchFamily="18" charset="0"/>
                <a:cs typeface="Times New Roman" pitchFamily="18" charset="0"/>
              </a:rPr>
              <a:t> </a:t>
            </a:r>
            <a:r>
              <a:rPr lang="en-US" altLang="en-US" sz="2400" b="1" dirty="0" err="1">
                <a:solidFill>
                  <a:schemeClr val="tx1"/>
                </a:solidFill>
                <a:latin typeface="Times New Roman" pitchFamily="18" charset="0"/>
                <a:cs typeface="Times New Roman" pitchFamily="18" charset="0"/>
              </a:rPr>
              <a:t>Mr.A.Malarmannan,M.E</a:t>
            </a:r>
            <a:r>
              <a:rPr lang="en-US" altLang="en-US" sz="2400" b="1" dirty="0">
                <a:solidFill>
                  <a:schemeClr val="tx1"/>
                </a:solidFill>
                <a:latin typeface="Times New Roman" pitchFamily="18" charset="0"/>
                <a:cs typeface="Times New Roman" pitchFamily="18" charset="0"/>
              </a:rPr>
              <a:t>.,</a:t>
            </a:r>
            <a:r>
              <a:rPr lang="en-US" altLang="en-US" sz="2400" b="1" dirty="0">
                <a:solidFill>
                  <a:schemeClr val="dk1"/>
                </a:solidFill>
                <a:latin typeface="Arial Narrow" pitchFamily="34" charset="0"/>
                <a:ea typeface="Arial" pitchFamily="34" charset="0"/>
              </a:rPr>
              <a:t>                                                                                                                   </a:t>
            </a:r>
            <a:endParaRPr lang="zh-CN" altLang="en-US" dirty="0"/>
          </a:p>
          <a:p>
            <a:pPr lvl="0" algn="just" eaLnBrk="1" hangingPunct="1">
              <a:lnSpc>
                <a:spcPct val="150000"/>
              </a:lnSpc>
              <a:spcBef>
                <a:spcPct val="0"/>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dirty="0">
                <a:solidFill>
                  <a:schemeClr val="dk1"/>
                </a:solidFill>
                <a:latin typeface="Times New Roman" panose="02020603050405020304" pitchFamily="18" charset="0"/>
                <a:ea typeface="Arial" pitchFamily="34" charset="0"/>
                <a:cs typeface="Times New Roman" panose="02020603050405020304" pitchFamily="18" charset="0"/>
              </a:rPr>
              <a:t>           2303811710422180                                                                          AP/CSE</a:t>
            </a:r>
            <a:r>
              <a:rPr lang="en-US" altLang="en-US" sz="2400" b="1" dirty="0">
                <a:solidFill>
                  <a:schemeClr val="dk1"/>
                </a:solidFill>
                <a:latin typeface="Arial Narrow" pitchFamily="34" charset="0"/>
                <a:ea typeface="Arial" pitchFamily="34" charset="0"/>
              </a:rPr>
              <a:t>.</a:t>
            </a:r>
            <a:endParaRPr lang="zh-CN" altLang="en-US" dirty="0"/>
          </a:p>
          <a:p>
            <a:pPr lvl="0" algn="r"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r>
              <a:rPr lang="en-US" altLang="en-US" sz="1800" b="1" dirty="0">
                <a:solidFill>
                  <a:srgbClr val="002060"/>
                </a:solidFill>
                <a:latin typeface="Arial" pitchFamily="34" charset="0"/>
                <a:ea typeface="Arial" pitchFamily="34" charset="0"/>
              </a:rPr>
              <a:t>						</a:t>
            </a:r>
          </a:p>
          <a:p>
            <a:pPr lvl="0" eaLnBrk="1" hangingPunct="1">
              <a:lnSpc>
                <a:spcPct val="170000"/>
              </a:lnSpc>
              <a:spcBef>
                <a:spcPts val="362"/>
              </a:spcBef>
              <a:buNone/>
            </a:pPr>
            <a:endParaRPr lang="en-US" altLang="en-US" sz="1800" b="1" dirty="0">
              <a:solidFill>
                <a:srgbClr val="002060"/>
              </a:solidFill>
              <a:latin typeface="Arial" pitchFamily="34" charset="0"/>
              <a:ea typeface="Arial" pitchFamily="34" charset="0"/>
            </a:endParaRPr>
          </a:p>
          <a:p>
            <a:pPr lvl="0" eaLnBrk="1" hangingPunct="1">
              <a:lnSpc>
                <a:spcPct val="170000"/>
              </a:lnSpc>
              <a:spcBef>
                <a:spcPts val="362"/>
              </a:spcBef>
              <a:buNone/>
            </a:pPr>
            <a:endParaRPr lang="en-US" altLang="en-US" sz="1800" b="1" dirty="0">
              <a:solidFill>
                <a:srgbClr val="FF0000"/>
              </a:solidFill>
              <a:latin typeface="Arial" pitchFamily="34" charset="0"/>
              <a:ea typeface="Arial" pitchFamily="34" charset="0"/>
            </a:endParaRPr>
          </a:p>
          <a:p>
            <a:pPr lvl="0" algn="r" eaLnBrk="1" hangingPunct="1">
              <a:lnSpc>
                <a:spcPct val="170000"/>
              </a:lnSpc>
              <a:spcBef>
                <a:spcPts val="362"/>
              </a:spcBef>
              <a:buNone/>
            </a:pPr>
            <a:endParaRPr lang="en-US" altLang="en-US" sz="1800" b="1" dirty="0">
              <a:solidFill>
                <a:srgbClr val="FF0000"/>
              </a:solidFill>
              <a:latin typeface="Arial" pitchFamily="34" charset="0"/>
              <a:ea typeface="Arial" pitchFamily="34" charset="0"/>
            </a:endParaRPr>
          </a:p>
          <a:p>
            <a:pPr lvl="0" algn="r" eaLnBrk="1" hangingPunct="1">
              <a:lnSpc>
                <a:spcPct val="100000"/>
              </a:lnSpc>
              <a:spcBef>
                <a:spcPts val="362"/>
              </a:spcBef>
              <a:buNone/>
            </a:pPr>
            <a:endParaRPr lang="en-US" altLang="en-US" sz="1800" dirty="0">
              <a:solidFill>
                <a:srgbClr val="8B8B8B"/>
              </a:solidFill>
              <a:latin typeface="Arial" pitchFamily="34" charset="0"/>
              <a:ea typeface="Arial" pitchFamily="34" charset="0"/>
            </a:endParaRPr>
          </a:p>
          <a:p>
            <a:pPr lvl="0" algn="r" eaLnBrk="1" hangingPunct="1">
              <a:lnSpc>
                <a:spcPct val="100000"/>
              </a:lnSpc>
              <a:spcBef>
                <a:spcPts val="362"/>
              </a:spcBef>
              <a:buNone/>
            </a:pPr>
            <a:endParaRPr lang="en-US" altLang="en-US" sz="1800" dirty="0">
              <a:solidFill>
                <a:srgbClr val="8B8B8B"/>
              </a:solidFill>
              <a:latin typeface="Arial" pitchFamily="34" charset="0"/>
              <a:ea typeface="Arial" pitchFamily="34" charset="0"/>
            </a:endParaRPr>
          </a:p>
          <a:p>
            <a:pPr lvl="0" algn="r" eaLnBrk="1" hangingPunct="1">
              <a:lnSpc>
                <a:spcPct val="100000"/>
              </a:lnSpc>
              <a:spcBef>
                <a:spcPts val="362"/>
              </a:spcBef>
              <a:buNone/>
            </a:pPr>
            <a:endParaRPr lang="en-US" altLang="en-US" sz="1800" dirty="0">
              <a:solidFill>
                <a:srgbClr val="8B8B8B"/>
              </a:solidFill>
              <a:latin typeface="Arial" pitchFamily="34" charset="0"/>
              <a:ea typeface="Arial" pitchFamily="34" charset="0"/>
            </a:endParaRPr>
          </a:p>
        </p:txBody>
      </p:sp>
      <p:sp>
        <p:nvSpPr>
          <p:cNvPr id="1048582" name="Rectangle 2"/>
          <p:cNvSpPr/>
          <p:nvPr/>
        </p:nvSpPr>
        <p:spPr>
          <a:xfrm>
            <a:off x="1679575" y="-1684337"/>
            <a:ext cx="3543300" cy="3514725"/>
          </a:xfrm>
          <a:prstGeom prst="rect">
            <a:avLst/>
          </a:prstGeom>
          <a:noFill/>
          <a:ln>
            <a:noFill/>
          </a:ln>
        </p:spPr>
        <p:txBody>
          <a:bodyPr vert="horz" wrap="none"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a:lstStyle>
          <a:p>
            <a:pPr lvl="0" eaLnBrk="1">
              <a:lnSpc>
                <a:spcPct val="93000"/>
              </a:lnSpc>
              <a:buClr>
                <a:srgbClr val="000000"/>
              </a:buClr>
              <a:buFont typeface="Times New Roman" pitchFamily="18" charset="0"/>
              <a:buNone/>
            </a:pPr>
            <a:endParaRPr lang="en-US" altLang="en-US"/>
          </a:p>
        </p:txBody>
      </p:sp>
      <p:pic>
        <p:nvPicPr>
          <p:cNvPr id="2097152" name="Picture 3"/>
          <p:cNvPicPr>
            <a:picLocks/>
          </p:cNvPicPr>
          <p:nvPr/>
        </p:nvPicPr>
        <p:blipFill>
          <a:blip r:embed="rId3"/>
          <a:srcRect/>
          <a:stretch>
            <a:fillRect/>
          </a:stretch>
        </p:blipFill>
        <p:spPr>
          <a:xfrm>
            <a:off x="831850" y="300037"/>
            <a:ext cx="1066800" cy="1057275"/>
          </a:xfrm>
          <a:prstGeom prst="rect">
            <a:avLst/>
          </a:prstGeom>
          <a:noFill/>
          <a:ln>
            <a:noFill/>
          </a:ln>
        </p:spPr>
      </p:pic>
      <p:sp>
        <p:nvSpPr>
          <p:cNvPr id="1048583" name="Rectangle 4"/>
          <p:cNvSpPr/>
          <p:nvPr/>
        </p:nvSpPr>
        <p:spPr>
          <a:xfrm>
            <a:off x="1898650" y="214312"/>
            <a:ext cx="8437562" cy="2325200"/>
          </a:xfrm>
          <a:prstGeom prst="rect">
            <a:avLst/>
          </a:prstGeom>
          <a:noFill/>
          <a:ln>
            <a:noFill/>
          </a:ln>
        </p:spPr>
        <p:txBody>
          <a:bodyPr vert="horz" lIns="90000" tIns="45000" rIns="90000" bIns="4500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chemeClr val="dk1"/>
                </a:solidFill>
                <a:latin typeface="Arial" pitchFamily="34" charset="0"/>
                <a:ea typeface="WenQuanYi Micro Hei"/>
                <a:sym typeface="Arial" pitchFamily="34" charset="0"/>
              </a:defRPr>
            </a:lvl5pPr>
          </a:lstStyle>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a:solidFill>
                  <a:srgbClr val="FF0066"/>
                </a:solidFill>
                <a:ea typeface="Arial" pitchFamily="34" charset="0"/>
              </a:rPr>
              <a:t>K.RAMAKRISHNAN COLLEGE OF TECHNOLOGY</a:t>
            </a: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a:solidFill>
                  <a:srgbClr val="FF0066"/>
                </a:solidFill>
                <a:ea typeface="Arial" pitchFamily="34" charset="0"/>
              </a:rPr>
              <a:t>(AUTONOMOUS), TRICHY</a:t>
            </a:r>
            <a:br>
              <a:rPr lang="en-US" altLang="en-US" sz="2000" b="1">
                <a:solidFill>
                  <a:srgbClr val="FF0066"/>
                </a:solidFill>
                <a:ea typeface="Arial" pitchFamily="34" charset="0"/>
              </a:rPr>
            </a:br>
            <a:endParaRPr lang="en-US" altLang="en-US" sz="2000" b="1">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3600" b="1">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endParaRPr lang="en-US" altLang="en-US" sz="1600" b="1">
              <a:solidFill>
                <a:srgbClr val="FF0066"/>
              </a:solidFill>
              <a:ea typeface="Arial" pitchFamily="34" charset="0"/>
            </a:endParaRPr>
          </a:p>
          <a:p>
            <a:pPr lvl="0" algn="ctr" eaLnBrk="1" hangingPunct="1">
              <a:buClr>
                <a:srgbClr val="000000"/>
              </a:buClr>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pPr>
            <a:r>
              <a:rPr lang="en-US" altLang="en-US" sz="2000" b="1">
                <a:solidFill>
                  <a:srgbClr val="0000FF"/>
                </a:solidFill>
                <a:ea typeface="Arial" pitchFamily="34" charset="0"/>
              </a:rPr>
              <a:t> </a:t>
            </a:r>
          </a:p>
        </p:txBody>
      </p:sp>
      <p:pic>
        <p:nvPicPr>
          <p:cNvPr id="2097153" name="Picture 5"/>
          <p:cNvPicPr>
            <a:picLocks/>
          </p:cNvPicPr>
          <p:nvPr/>
        </p:nvPicPr>
        <p:blipFill>
          <a:blip r:embed="rId4"/>
          <a:srcRect/>
          <a:stretch>
            <a:fillRect/>
          </a:stretch>
        </p:blipFill>
        <p:spPr>
          <a:xfrm>
            <a:off x="10336212" y="258762"/>
            <a:ext cx="1154112" cy="1103312"/>
          </a:xfrm>
          <a:prstGeom prst="rect">
            <a:avLst/>
          </a:prstGeom>
          <a:noFill/>
          <a:ln>
            <a:noFill/>
          </a:ln>
        </p:spPr>
      </p:pic>
      <p:sp>
        <p:nvSpPr>
          <p:cNvPr id="1048654" name="TextBox 1048653"/>
          <p:cNvSpPr txBox="1"/>
          <p:nvPr/>
        </p:nvSpPr>
        <p:spPr>
          <a:xfrm>
            <a:off x="2999656" y="2500306"/>
            <a:ext cx="6720290"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ALUMNI MANAGEMENT SYSTEM</a:t>
            </a:r>
            <a:endParaRPr lang="en-IN" sz="2800" b="1" dirty="0">
              <a:solidFill>
                <a:srgbClr val="000000"/>
              </a:solidFill>
              <a:latin typeface="Times New Roman" pitchFamily="18" charset="0"/>
              <a:cs typeface="Times New Roman" pitchFamily="18"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Date Placeholder 1048661"/>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7" name="Picture 5"/>
          <p:cNvPicPr>
            <a:picLocks/>
          </p:cNvPicPr>
          <p:nvPr/>
        </p:nvPicPr>
        <p:blipFill>
          <a:blip r:embed="rId3"/>
          <a:srcRect/>
          <a:stretch>
            <a:fillRect/>
          </a:stretch>
        </p:blipFill>
        <p:spPr>
          <a:xfrm>
            <a:off x="10336212" y="258762"/>
            <a:ext cx="1154112" cy="1103312"/>
          </a:xfrm>
          <a:prstGeom prst="rect">
            <a:avLst/>
          </a:prstGeom>
          <a:noFill/>
          <a:ln>
            <a:noFill/>
          </a:ln>
        </p:spPr>
      </p:pic>
      <p:pic>
        <p:nvPicPr>
          <p:cNvPr id="2097175" name="Picture 3"/>
          <p:cNvPicPr>
            <a:picLocks/>
          </p:cNvPicPr>
          <p:nvPr/>
        </p:nvPicPr>
        <p:blipFill>
          <a:blip r:embed="rId4"/>
          <a:srcRect/>
          <a:stretch>
            <a:fillRect/>
          </a:stretch>
        </p:blipFill>
        <p:spPr>
          <a:xfrm>
            <a:off x="831850" y="214312"/>
            <a:ext cx="1066800" cy="1057275"/>
          </a:xfrm>
          <a:prstGeom prst="rect">
            <a:avLst/>
          </a:prstGeom>
          <a:noFill/>
          <a:ln>
            <a:noFill/>
          </a:ln>
        </p:spPr>
      </p:pic>
      <p:sp>
        <p:nvSpPr>
          <p:cNvPr id="1048678" name="TextBox 1048677"/>
          <p:cNvSpPr txBox="1"/>
          <p:nvPr/>
        </p:nvSpPr>
        <p:spPr>
          <a:xfrm>
            <a:off x="3452811" y="851534"/>
            <a:ext cx="5305358"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RESULTS AND DISCUSSION </a:t>
            </a:r>
            <a:endParaRPr lang="en-IN" sz="2800" b="1" dirty="0">
              <a:solidFill>
                <a:srgbClr val="000000"/>
              </a:solidFill>
              <a:latin typeface="Times New Roman" pitchFamily="18" charset="0"/>
              <a:cs typeface="Times New Roman" pitchFamily="18" charset="0"/>
            </a:endParaRPr>
          </a:p>
        </p:txBody>
      </p:sp>
      <p:sp>
        <p:nvSpPr>
          <p:cNvPr id="7" name="TextBox 6"/>
          <p:cNvSpPr txBox="1"/>
          <p:nvPr/>
        </p:nvSpPr>
        <p:spPr>
          <a:xfrm>
            <a:off x="263352" y="1571612"/>
            <a:ext cx="9073008" cy="369332"/>
          </a:xfrm>
          <a:prstGeom prst="rect">
            <a:avLst/>
          </a:prstGeom>
          <a:noFill/>
          <a:ln>
            <a:solidFill>
              <a:schemeClr val="bg1"/>
            </a:solidFill>
          </a:ln>
        </p:spPr>
        <p:txBody>
          <a:bodyPr wrap="square" rtlCol="0">
            <a:spAutoFit/>
          </a:bodyPr>
          <a:lstStyle/>
          <a:p>
            <a:r>
              <a:rPr lang="en-US" b="1" dirty="0">
                <a:latin typeface="Times New Roman" pitchFamily="18" charset="0"/>
                <a:cs typeface="Times New Roman" pitchFamily="18" charset="0"/>
              </a:rPr>
              <a:t>                                                                         ALUMNI MANAGEMENT SYSTEM</a:t>
            </a:r>
          </a:p>
        </p:txBody>
      </p:sp>
      <p:pic>
        <p:nvPicPr>
          <p:cNvPr id="3" name="Picture 2">
            <a:extLst>
              <a:ext uri="{FF2B5EF4-FFF2-40B4-BE49-F238E27FC236}">
                <a16:creationId xmlns:a16="http://schemas.microsoft.com/office/drawing/2014/main" id="{B338497A-F766-8CE0-7C54-3927B33437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3792" y="2149972"/>
            <a:ext cx="4317617" cy="43530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Date Placeholder 1048662"/>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8"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6"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80" name="TextBox 1048679"/>
          <p:cNvSpPr txBox="1"/>
          <p:nvPr/>
        </p:nvSpPr>
        <p:spPr>
          <a:xfrm>
            <a:off x="3452811" y="851534"/>
            <a:ext cx="5305358" cy="523220"/>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5pPr>
          </a:lstStyle>
          <a:p>
            <a:r>
              <a:rPr lang="en-US" sz="2800" b="1" dirty="0">
                <a:latin typeface="Times New Roman" pitchFamily="18" charset="0"/>
                <a:cs typeface="Times New Roman" pitchFamily="18" charset="0"/>
              </a:rPr>
              <a:t>RESULTS AND DISCUSSION </a:t>
            </a:r>
            <a:endParaRPr lang="en-IN" sz="2800" b="1" dirty="0">
              <a:latin typeface="Times New Roman" pitchFamily="18" charset="0"/>
              <a:cs typeface="Times New Roman" pitchFamily="18" charset="0"/>
            </a:endParaRPr>
          </a:p>
        </p:txBody>
      </p:sp>
      <p:sp>
        <p:nvSpPr>
          <p:cNvPr id="6" name="TextBox 5"/>
          <p:cNvSpPr txBox="1"/>
          <p:nvPr/>
        </p:nvSpPr>
        <p:spPr>
          <a:xfrm>
            <a:off x="881026" y="1428736"/>
            <a:ext cx="2694694" cy="369332"/>
          </a:xfrm>
          <a:prstGeom prst="rect">
            <a:avLst/>
          </a:prstGeom>
          <a:noFill/>
        </p:spPr>
        <p:txBody>
          <a:bodyPr wrap="square" rtlCol="0">
            <a:spAutoFit/>
          </a:bodyPr>
          <a:lstStyle/>
          <a:p>
            <a:r>
              <a:rPr lang="en-US" b="1" dirty="0">
                <a:latin typeface="Times New Roman" pitchFamily="18" charset="0"/>
                <a:cs typeface="Times New Roman" pitchFamily="18" charset="0"/>
              </a:rPr>
              <a:t>REGISTER ALUMNI:</a:t>
            </a:r>
          </a:p>
        </p:txBody>
      </p:sp>
      <p:pic>
        <p:nvPicPr>
          <p:cNvPr id="3" name="Picture 2">
            <a:extLst>
              <a:ext uri="{FF2B5EF4-FFF2-40B4-BE49-F238E27FC236}">
                <a16:creationId xmlns:a16="http://schemas.microsoft.com/office/drawing/2014/main" id="{A794920D-3315-E1BD-49EC-8CCC37FB4F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2533" y="1484784"/>
            <a:ext cx="4828016" cy="49345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1" name="Date Placeholder 1048680"/>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82" name="TextBox 1048681"/>
          <p:cNvSpPr txBox="1"/>
          <p:nvPr/>
        </p:nvSpPr>
        <p:spPr>
          <a:xfrm>
            <a:off x="3443321" y="548808"/>
            <a:ext cx="5305358" cy="523220"/>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5pPr>
          </a:lstStyle>
          <a:p>
            <a:r>
              <a:rPr lang="en-US" sz="2800" b="1" dirty="0">
                <a:latin typeface="Times New Roman" pitchFamily="18" charset="0"/>
                <a:cs typeface="Times New Roman" pitchFamily="18" charset="0"/>
              </a:rPr>
              <a:t>RESULTS AND DISCUSSION </a:t>
            </a:r>
            <a:endParaRPr lang="en-IN" sz="2800" b="1" dirty="0">
              <a:latin typeface="Times New Roman" pitchFamily="18" charset="0"/>
              <a:cs typeface="Times New Roman" pitchFamily="18" charset="0"/>
            </a:endParaRPr>
          </a:p>
        </p:txBody>
      </p:sp>
      <p:pic>
        <p:nvPicPr>
          <p:cNvPr id="2097178"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81"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6" name="TextBox 5"/>
          <p:cNvSpPr txBox="1"/>
          <p:nvPr/>
        </p:nvSpPr>
        <p:spPr>
          <a:xfrm>
            <a:off x="1023901" y="1500174"/>
            <a:ext cx="2551819" cy="369332"/>
          </a:xfrm>
          <a:prstGeom prst="rect">
            <a:avLst/>
          </a:prstGeom>
          <a:noFill/>
        </p:spPr>
        <p:txBody>
          <a:bodyPr wrap="square" rtlCol="0">
            <a:spAutoFit/>
          </a:bodyPr>
          <a:lstStyle/>
          <a:p>
            <a:r>
              <a:rPr lang="en-US" b="1" dirty="0">
                <a:latin typeface="Times New Roman" pitchFamily="18" charset="0"/>
                <a:cs typeface="Times New Roman" pitchFamily="18" charset="0"/>
              </a:rPr>
              <a:t>VIEW ALL ALUMNI:</a:t>
            </a:r>
            <a:endParaRPr lang="en-US" dirty="0"/>
          </a:p>
        </p:txBody>
      </p:sp>
      <p:pic>
        <p:nvPicPr>
          <p:cNvPr id="3" name="Picture 2">
            <a:extLst>
              <a:ext uri="{FF2B5EF4-FFF2-40B4-BE49-F238E27FC236}">
                <a16:creationId xmlns:a16="http://schemas.microsoft.com/office/drawing/2014/main" id="{712F5117-CDDA-61CD-F66B-551CCE866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1223" y="1833807"/>
            <a:ext cx="4274162" cy="43565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Date Placeholder 1048682"/>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1048684" name="TextBox 1048683"/>
          <p:cNvSpPr txBox="1"/>
          <p:nvPr/>
        </p:nvSpPr>
        <p:spPr>
          <a:xfrm>
            <a:off x="3443321" y="521946"/>
            <a:ext cx="5305358" cy="523220"/>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5pPr>
          </a:lstStyle>
          <a:p>
            <a:r>
              <a:rPr lang="en-US" sz="2800" b="1" dirty="0">
                <a:latin typeface="Times New Roman" pitchFamily="18" charset="0"/>
                <a:cs typeface="Times New Roman" pitchFamily="18" charset="0"/>
              </a:rPr>
              <a:t>RESULTS AND DISCUSSION </a:t>
            </a:r>
            <a:endParaRPr lang="en-IN" sz="2800" b="1" dirty="0">
              <a:latin typeface="Times New Roman" pitchFamily="18" charset="0"/>
              <a:cs typeface="Times New Roman" pitchFamily="18" charset="0"/>
            </a:endParaRPr>
          </a:p>
        </p:txBody>
      </p:sp>
      <p:pic>
        <p:nvPicPr>
          <p:cNvPr id="2097179"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82"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6" name="TextBox 5"/>
          <p:cNvSpPr txBox="1"/>
          <p:nvPr/>
        </p:nvSpPr>
        <p:spPr>
          <a:xfrm>
            <a:off x="1166778" y="1428736"/>
            <a:ext cx="2336934" cy="369332"/>
          </a:xfrm>
          <a:prstGeom prst="rect">
            <a:avLst/>
          </a:prstGeom>
          <a:noFill/>
        </p:spPr>
        <p:txBody>
          <a:bodyPr wrap="square" rtlCol="0">
            <a:spAutoFit/>
          </a:bodyPr>
          <a:lstStyle/>
          <a:p>
            <a:r>
              <a:rPr lang="en-US" b="1" dirty="0">
                <a:latin typeface="Times New Roman" pitchFamily="18" charset="0"/>
                <a:cs typeface="Times New Roman" pitchFamily="18" charset="0"/>
              </a:rPr>
              <a:t>SEARCH ALUMNI:</a:t>
            </a:r>
          </a:p>
        </p:txBody>
      </p:sp>
      <p:pic>
        <p:nvPicPr>
          <p:cNvPr id="3" name="Picture 2">
            <a:extLst>
              <a:ext uri="{FF2B5EF4-FFF2-40B4-BE49-F238E27FC236}">
                <a16:creationId xmlns:a16="http://schemas.microsoft.com/office/drawing/2014/main" id="{2FEBB50D-81E6-CFD5-C1F7-A5C280107C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03712" y="1798068"/>
            <a:ext cx="4834026" cy="45379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04D3AC-D87C-49F2-57F1-84298C491C66}"/>
              </a:ext>
            </a:extLst>
          </p:cNvPr>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4" name="Picture 5">
            <a:extLst>
              <a:ext uri="{FF2B5EF4-FFF2-40B4-BE49-F238E27FC236}">
                <a16:creationId xmlns:a16="http://schemas.microsoft.com/office/drawing/2014/main" id="{396D992C-982D-FA0C-6E21-22400AC4C19A}"/>
              </a:ext>
            </a:extLst>
          </p:cNvPr>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6" name="Picture 5">
            <a:extLst>
              <a:ext uri="{FF2B5EF4-FFF2-40B4-BE49-F238E27FC236}">
                <a16:creationId xmlns:a16="http://schemas.microsoft.com/office/drawing/2014/main" id="{FB502910-6507-7822-0D79-E7F4A9303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3752" y="1564384"/>
            <a:ext cx="4752527" cy="4791966"/>
          </a:xfrm>
          <a:prstGeom prst="rect">
            <a:avLst/>
          </a:prstGeom>
        </p:spPr>
      </p:pic>
      <p:pic>
        <p:nvPicPr>
          <p:cNvPr id="9" name="Picture 3">
            <a:extLst>
              <a:ext uri="{FF2B5EF4-FFF2-40B4-BE49-F238E27FC236}">
                <a16:creationId xmlns:a16="http://schemas.microsoft.com/office/drawing/2014/main" id="{5320D7C9-AC0A-8974-8ED0-EBA1033B3DD2}"/>
              </a:ext>
            </a:extLst>
          </p:cNvPr>
          <p:cNvPicPr>
            <a:picLocks/>
          </p:cNvPicPr>
          <p:nvPr/>
        </p:nvPicPr>
        <p:blipFill>
          <a:blip r:embed="rId4"/>
          <a:srcRect/>
          <a:stretch>
            <a:fillRect/>
          </a:stretch>
        </p:blipFill>
        <p:spPr>
          <a:xfrm>
            <a:off x="831850" y="214312"/>
            <a:ext cx="1066800" cy="1057275"/>
          </a:xfrm>
          <a:prstGeom prst="rect">
            <a:avLst/>
          </a:prstGeom>
          <a:noFill/>
          <a:ln>
            <a:noFill/>
          </a:ln>
        </p:spPr>
      </p:pic>
      <p:sp>
        <p:nvSpPr>
          <p:cNvPr id="10" name="TextBox 9">
            <a:extLst>
              <a:ext uri="{FF2B5EF4-FFF2-40B4-BE49-F238E27FC236}">
                <a16:creationId xmlns:a16="http://schemas.microsoft.com/office/drawing/2014/main" id="{39BD6246-9FB3-9FF5-1F97-C677A3FAA2BF}"/>
              </a:ext>
            </a:extLst>
          </p:cNvPr>
          <p:cNvSpPr txBox="1"/>
          <p:nvPr/>
        </p:nvSpPr>
        <p:spPr>
          <a:xfrm>
            <a:off x="3575720" y="476672"/>
            <a:ext cx="5328592" cy="8002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pitchFamily="34" charset="0"/>
              </a:rPr>
              <a:t>RESULTS AND DISCUSSION </a:t>
            </a:r>
            <a:endParaRPr kumimoji="0" lang="en-IN" sz="2800" b="1" i="0" u="none" strike="noStrike" kern="0" cap="none" spc="0" normalizeH="0" baseline="0" noProof="0" dirty="0">
              <a:ln>
                <a:noFill/>
              </a:ln>
              <a:solidFill>
                <a:srgbClr val="000000"/>
              </a:solidFill>
              <a:effectLst/>
              <a:uLnTx/>
              <a:uFillTx/>
              <a:latin typeface="Times New Roman" pitchFamily="18" charset="0"/>
              <a:cs typeface="Times New Roman" pitchFamily="18" charset="0"/>
              <a:sym typeface="Arial" pitchFamily="34" charset="0"/>
            </a:endParaRPr>
          </a:p>
          <a:p>
            <a:endParaRPr lang="en-IN" dirty="0"/>
          </a:p>
        </p:txBody>
      </p:sp>
      <p:sp>
        <p:nvSpPr>
          <p:cNvPr id="13" name="TextBox 12">
            <a:extLst>
              <a:ext uri="{FF2B5EF4-FFF2-40B4-BE49-F238E27FC236}">
                <a16:creationId xmlns:a16="http://schemas.microsoft.com/office/drawing/2014/main" id="{C232A5C9-0B3A-3A40-A3DE-786BD50FB9C5}"/>
              </a:ext>
            </a:extLst>
          </p:cNvPr>
          <p:cNvSpPr txBox="1"/>
          <p:nvPr/>
        </p:nvSpPr>
        <p:spPr>
          <a:xfrm>
            <a:off x="1055440" y="1362074"/>
            <a:ext cx="2160240"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CREATE EVENT:</a:t>
            </a:r>
          </a:p>
        </p:txBody>
      </p:sp>
    </p:spTree>
    <p:extLst>
      <p:ext uri="{BB962C8B-B14F-4D97-AF65-F5344CB8AC3E}">
        <p14:creationId xmlns:p14="http://schemas.microsoft.com/office/powerpoint/2010/main" val="2359484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C5CEF-B6AC-89CB-B757-30FED2F8294F}"/>
              </a:ext>
            </a:extLst>
          </p:cNvPr>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4" name="Picture 3">
            <a:extLst>
              <a:ext uri="{FF2B5EF4-FFF2-40B4-BE49-F238E27FC236}">
                <a16:creationId xmlns:a16="http://schemas.microsoft.com/office/drawing/2014/main" id="{FE5984B7-33BB-B87A-1985-0FEB6DF478DD}"/>
              </a:ext>
            </a:extLst>
          </p:cNvPr>
          <p:cNvPicPr>
            <a:picLocks/>
          </p:cNvPicPr>
          <p:nvPr/>
        </p:nvPicPr>
        <p:blipFill>
          <a:blip r:embed="rId2"/>
          <a:srcRect/>
          <a:stretch>
            <a:fillRect/>
          </a:stretch>
        </p:blipFill>
        <p:spPr>
          <a:xfrm>
            <a:off x="831850" y="214312"/>
            <a:ext cx="1066800" cy="1057275"/>
          </a:xfrm>
          <a:prstGeom prst="rect">
            <a:avLst/>
          </a:prstGeom>
          <a:noFill/>
          <a:ln>
            <a:noFill/>
          </a:ln>
        </p:spPr>
      </p:pic>
      <p:pic>
        <p:nvPicPr>
          <p:cNvPr id="5" name="Picture 5">
            <a:extLst>
              <a:ext uri="{FF2B5EF4-FFF2-40B4-BE49-F238E27FC236}">
                <a16:creationId xmlns:a16="http://schemas.microsoft.com/office/drawing/2014/main" id="{9FCF1EC2-F902-72D5-2AB4-B2C243135554}"/>
              </a:ext>
            </a:extLst>
          </p:cNvPr>
          <p:cNvPicPr>
            <a:picLocks/>
          </p:cNvPicPr>
          <p:nvPr/>
        </p:nvPicPr>
        <p:blipFill>
          <a:blip r:embed="rId3"/>
          <a:srcRect/>
          <a:stretch>
            <a:fillRect/>
          </a:stretch>
        </p:blipFill>
        <p:spPr>
          <a:xfrm>
            <a:off x="10336212" y="258762"/>
            <a:ext cx="1154112" cy="1103312"/>
          </a:xfrm>
          <a:prstGeom prst="rect">
            <a:avLst/>
          </a:prstGeom>
          <a:noFill/>
          <a:ln>
            <a:noFill/>
          </a:ln>
        </p:spPr>
      </p:pic>
      <p:pic>
        <p:nvPicPr>
          <p:cNvPr id="7" name="Picture 6">
            <a:extLst>
              <a:ext uri="{FF2B5EF4-FFF2-40B4-BE49-F238E27FC236}">
                <a16:creationId xmlns:a16="http://schemas.microsoft.com/office/drawing/2014/main" id="{D863E0C2-465E-4AC7-16E5-5D1A369F18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556" y="1628800"/>
            <a:ext cx="4669833" cy="4773176"/>
          </a:xfrm>
          <a:prstGeom prst="rect">
            <a:avLst/>
          </a:prstGeom>
        </p:spPr>
      </p:pic>
      <p:sp>
        <p:nvSpPr>
          <p:cNvPr id="8" name="TextBox 7">
            <a:extLst>
              <a:ext uri="{FF2B5EF4-FFF2-40B4-BE49-F238E27FC236}">
                <a16:creationId xmlns:a16="http://schemas.microsoft.com/office/drawing/2014/main" id="{63FFF83B-7CD7-F404-D86D-3CE87B9CEC5C}"/>
              </a:ext>
            </a:extLst>
          </p:cNvPr>
          <p:cNvSpPr txBox="1"/>
          <p:nvPr/>
        </p:nvSpPr>
        <p:spPr>
          <a:xfrm>
            <a:off x="4367808" y="548680"/>
            <a:ext cx="3816424" cy="369332"/>
          </a:xfrm>
          <a:prstGeom prst="rect">
            <a:avLst/>
          </a:prstGeom>
          <a:noFill/>
        </p:spPr>
        <p:txBody>
          <a:bodyPr wrap="square" rtlCol="0">
            <a:spAutoFit/>
          </a:bodyPr>
          <a:lstStyle/>
          <a:p>
            <a:endParaRPr lang="en-IN" dirty="0"/>
          </a:p>
        </p:txBody>
      </p:sp>
      <p:pic>
        <p:nvPicPr>
          <p:cNvPr id="10" name="Picture 9">
            <a:extLst>
              <a:ext uri="{FF2B5EF4-FFF2-40B4-BE49-F238E27FC236}">
                <a16:creationId xmlns:a16="http://schemas.microsoft.com/office/drawing/2014/main" id="{54266CF6-692E-81EB-4DCC-093AD70B1133}"/>
              </a:ext>
            </a:extLst>
          </p:cNvPr>
          <p:cNvPicPr>
            <a:picLocks noChangeAspect="1"/>
          </p:cNvPicPr>
          <p:nvPr/>
        </p:nvPicPr>
        <p:blipFill>
          <a:blip r:embed="rId5"/>
          <a:stretch>
            <a:fillRect/>
          </a:stretch>
        </p:blipFill>
        <p:spPr>
          <a:xfrm>
            <a:off x="3758086" y="456024"/>
            <a:ext cx="5261304" cy="749873"/>
          </a:xfrm>
          <a:prstGeom prst="rect">
            <a:avLst/>
          </a:prstGeom>
        </p:spPr>
      </p:pic>
      <p:sp>
        <p:nvSpPr>
          <p:cNvPr id="11" name="TextBox 10">
            <a:extLst>
              <a:ext uri="{FF2B5EF4-FFF2-40B4-BE49-F238E27FC236}">
                <a16:creationId xmlns:a16="http://schemas.microsoft.com/office/drawing/2014/main" id="{7BF58C79-697E-8949-EED3-073705941E9B}"/>
              </a:ext>
            </a:extLst>
          </p:cNvPr>
          <p:cNvSpPr txBox="1"/>
          <p:nvPr/>
        </p:nvSpPr>
        <p:spPr>
          <a:xfrm>
            <a:off x="1415480" y="1362074"/>
            <a:ext cx="2592288"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VIEW ALL EVENTS:</a:t>
            </a:r>
          </a:p>
        </p:txBody>
      </p:sp>
    </p:spTree>
    <p:extLst>
      <p:ext uri="{BB962C8B-B14F-4D97-AF65-F5344CB8AC3E}">
        <p14:creationId xmlns:p14="http://schemas.microsoft.com/office/powerpoint/2010/main" val="65655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Date Placeholder 1048684"/>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84"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86"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87" name="TextBox 1048686"/>
          <p:cNvSpPr txBox="1"/>
          <p:nvPr/>
        </p:nvSpPr>
        <p:spPr>
          <a:xfrm>
            <a:off x="4452926" y="2857496"/>
            <a:ext cx="5401606" cy="769441"/>
          </a:xfrm>
          <a:prstGeom prst="rect">
            <a:avLst/>
          </a:prstGeom>
        </p:spPr>
        <p:txBody>
          <a:bodyPr wrap="square" rtlCol="0">
            <a:spAutoFit/>
          </a:bodyPr>
          <a:lstStyle>
            <a:lvl1pPr marL="0" indent="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1pPr>
            <a:lvl2pPr marL="742950" indent="-28575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2pPr>
            <a:lvl3pPr marL="11430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3pPr>
            <a:lvl4pPr marL="16002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4pPr>
            <a:lvl5pPr marL="2057400" indent="-228600" algn="l" rtl="0" eaLnBrk="0" fontAlgn="base" latinLnBrk="0" hangingPunct="0">
              <a:lnSpc>
                <a:spcPct val="100000"/>
              </a:lnSpc>
              <a:spcBef>
                <a:spcPct val="0"/>
              </a:spcBef>
              <a:spcAft>
                <a:spcPct val="0"/>
              </a:spcAft>
              <a:buFontTx/>
              <a:buNone/>
              <a:defRPr sz="1800" b="0" i="0" u="none" baseline="0">
                <a:solidFill>
                  <a:srgbClr val="000000"/>
                </a:solidFill>
                <a:latin typeface="Arial" pitchFamily="34" charset="0"/>
                <a:ea typeface="WenQuanYi Micro Hei"/>
                <a:sym typeface="Arial" pitchFamily="34" charset="0"/>
              </a:defRPr>
            </a:lvl5pPr>
          </a:lstStyle>
          <a:p>
            <a:r>
              <a:rPr lang="en-US" sz="4400" b="1" dirty="0">
                <a:solidFill>
                  <a:srgbClr val="000000"/>
                </a:solidFill>
                <a:latin typeface="Times New Roman" pitchFamily="18" charset="0"/>
                <a:cs typeface="Times New Roman" pitchFamily="18" charset="0"/>
              </a:rPr>
              <a:t>ANY QUERIES ? </a:t>
            </a:r>
            <a:endParaRPr lang="en-IN" sz="4400" b="1" dirty="0">
              <a:solidFill>
                <a:srgbClr val="000000"/>
              </a:solidFill>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7B1087-00D9-26CC-3F56-032A0D2F76FF}"/>
              </a:ext>
            </a:extLst>
          </p:cNvPr>
          <p:cNvSpPr>
            <a:spLocks noGrp="1"/>
          </p:cNvSpPr>
          <p:nvPr>
            <p:ph type="dt"/>
          </p:nvPr>
        </p:nvSpPr>
        <p:spPr/>
        <p:txBody>
          <a:body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sp>
        <p:nvSpPr>
          <p:cNvPr id="3" name="TextBox 2">
            <a:extLst>
              <a:ext uri="{FF2B5EF4-FFF2-40B4-BE49-F238E27FC236}">
                <a16:creationId xmlns:a16="http://schemas.microsoft.com/office/drawing/2014/main" id="{50830673-FE51-6299-B145-F00855491D4E}"/>
              </a:ext>
            </a:extLst>
          </p:cNvPr>
          <p:cNvSpPr txBox="1"/>
          <p:nvPr/>
        </p:nvSpPr>
        <p:spPr>
          <a:xfrm>
            <a:off x="1055440" y="2348880"/>
            <a:ext cx="10657184" cy="923330"/>
          </a:xfrm>
          <a:prstGeom prst="rect">
            <a:avLst/>
          </a:prstGeom>
          <a:noFill/>
        </p:spPr>
        <p:txBody>
          <a:bodyPr wrap="square" rtlCol="0">
            <a:spAutoFit/>
          </a:bodyPr>
          <a:lstStyle/>
          <a:p>
            <a:pPr marL="0" lvl="0" indent="0" algn="ctr" rtl="0">
              <a:spcBef>
                <a:spcPts val="0"/>
              </a:spcBef>
              <a:spcAft>
                <a:spcPts val="0"/>
              </a:spcAft>
              <a:buNone/>
            </a:pPr>
            <a:r>
              <a:rPr lang="en-IN" sz="5400" b="1" dirty="0">
                <a:solidFill>
                  <a:schemeClr val="dk1"/>
                </a:solidFill>
                <a:latin typeface="Times New Roman" pitchFamily="18" charset="0"/>
                <a:cs typeface="Times New Roman" pitchFamily="18" charset="0"/>
              </a:rPr>
              <a:t>THANK YOU</a:t>
            </a:r>
            <a:endParaRPr lang="en-IN" sz="5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543999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1"/>
          <p:cNvSpPr>
            <a:spLocks noGrp="1"/>
          </p:cNvSpPr>
          <p:nvPr>
            <p:ph type="title" idx="4294967295"/>
          </p:nvPr>
        </p:nvSpPr>
        <p:spPr>
          <a:xfrm>
            <a:off x="1981200" y="274637"/>
            <a:ext cx="8229600" cy="1143000"/>
          </a:xfrm>
          <a:prstGeom prst="rect">
            <a:avLst/>
          </a:prstGeom>
          <a:noFill/>
          <a:ln>
            <a:noFill/>
          </a:ln>
        </p:spPr>
        <p:txBody>
          <a:bodyPr vert="horz" lIns="91440" tIns="45720" rIns="91440" bIns="45720" anchor="ctr"/>
          <a:lstStyle>
            <a:lvl1pPr marL="0" indent="0" algn="l" rtl="0" eaLnBrk="0" fontAlgn="base" latinLnBrk="0" hangingPunct="0">
              <a:lnSpc>
                <a:spcPct val="83000"/>
              </a:lnSpc>
              <a:spcBef>
                <a:spcPct val="0"/>
              </a:spcBef>
              <a:spcAft>
                <a:spcPct val="0"/>
              </a:spcAft>
              <a:buClr>
                <a:srgbClr val="000000"/>
              </a:buClr>
              <a:buFont typeface="Times New Roman" pitchFamily="18" charset="0"/>
              <a:buNone/>
              <a:defRPr sz="4400" b="0" i="0" u="none" baseline="0">
                <a:solidFill>
                  <a:srgbClr val="000000"/>
                </a:solidFill>
                <a:latin typeface="Calibri" pitchFamily="34" charset="0"/>
                <a:ea typeface="WenQuanYi Micro Hei"/>
                <a:sym typeface="Arial" pitchFamily="34" charset="0"/>
              </a:defRPr>
            </a:lvl1pPr>
          </a:lstStyle>
          <a:p>
            <a:pPr lvl="0"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3000" b="1" dirty="0">
                <a:latin typeface="Times New Roman" pitchFamily="18" charset="0"/>
                <a:ea typeface="Arial" pitchFamily="34" charset="0"/>
                <a:cs typeface="Times New Roman" pitchFamily="18" charset="0"/>
              </a:rPr>
              <a:t>PRESENTATION OVERVIEW</a:t>
            </a:r>
          </a:p>
        </p:txBody>
      </p:sp>
      <p:sp>
        <p:nvSpPr>
          <p:cNvPr id="1048594" name="Text Box 2"/>
          <p:cNvSpPr txBox="1"/>
          <p:nvPr/>
        </p:nvSpPr>
        <p:spPr>
          <a:xfrm>
            <a:off x="822325" y="1362075"/>
            <a:ext cx="10520362" cy="5410200"/>
          </a:xfrm>
          <a:prstGeom prst="rect">
            <a:avLst/>
          </a:prstGeom>
          <a:noFill/>
          <a:ln>
            <a:noFill/>
          </a:ln>
        </p:spPr>
        <p:txBody>
          <a:bodyPr vert="horz" lIns="91440" tIns="45720" rIns="91440" bIns="45720" anchor="t"/>
          <a:lstStyle>
            <a:lvl1pPr marL="342900" indent="-342900" algn="l" rtl="0" eaLnBrk="0" fontAlgn="base" latinLnBrk="0" hangingPunct="0">
              <a:lnSpc>
                <a:spcPct val="83000"/>
              </a:lnSpc>
              <a:spcBef>
                <a:spcPts val="1425"/>
              </a:spcBef>
              <a:spcAft>
                <a:spcPct val="0"/>
              </a:spcAft>
              <a:buClr>
                <a:srgbClr val="000000"/>
              </a:buClr>
              <a:buSzPct val="100000"/>
              <a:buFont typeface="Times New Roman" pitchFamily="18" charset="0"/>
              <a:buChar char="•"/>
              <a:defRPr sz="3200" b="0" i="0" u="none" baseline="0">
                <a:solidFill>
                  <a:srgbClr val="000000"/>
                </a:solidFill>
                <a:latin typeface="Calibri" pitchFamily="34" charset="0"/>
                <a:ea typeface="WenQuanYi Micro Hei"/>
                <a:sym typeface="Arial" pitchFamily="34" charset="0"/>
              </a:defRPr>
            </a:lvl1pPr>
            <a:lvl2pPr marL="742950" indent="-285750" algn="l" rtl="0" eaLnBrk="0" fontAlgn="base" latinLnBrk="0" hangingPunct="0">
              <a:lnSpc>
                <a:spcPct val="83000"/>
              </a:lnSpc>
              <a:spcBef>
                <a:spcPts val="1137"/>
              </a:spcBef>
              <a:spcAft>
                <a:spcPct val="0"/>
              </a:spcAft>
              <a:buClr>
                <a:srgbClr val="000000"/>
              </a:buClr>
              <a:buSzPct val="100000"/>
              <a:buFont typeface="Times New Roman" pitchFamily="18" charset="0"/>
              <a:buChar char="–"/>
              <a:defRPr sz="2400" b="0" i="0" u="none" baseline="0">
                <a:solidFill>
                  <a:srgbClr val="000000"/>
                </a:solidFill>
                <a:latin typeface="Calibri" pitchFamily="34" charset="0"/>
                <a:ea typeface="WenQuanYi Micro Hei"/>
                <a:sym typeface="Arial" pitchFamily="34" charset="0"/>
              </a:defRPr>
            </a:lvl2pPr>
            <a:lvl3pPr marL="1143000" indent="-228600" algn="l" rtl="0" eaLnBrk="0" fontAlgn="base" latinLnBrk="0" hangingPunct="0">
              <a:lnSpc>
                <a:spcPct val="83000"/>
              </a:lnSpc>
              <a:spcBef>
                <a:spcPts val="850"/>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3pPr>
            <a:lvl4pPr marL="1600200" indent="-228600" algn="l" rtl="0" eaLnBrk="0" fontAlgn="base" latinLnBrk="0" hangingPunct="0">
              <a:lnSpc>
                <a:spcPct val="83000"/>
              </a:lnSpc>
              <a:spcBef>
                <a:spcPts val="575"/>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4pPr>
            <a:lvl5pPr marL="2057400" indent="-228600" algn="l" rtl="0" eaLnBrk="0" fontAlgn="base" latinLnBrk="0" hangingPunct="0">
              <a:lnSpc>
                <a:spcPct val="83000"/>
              </a:lnSpc>
              <a:spcBef>
                <a:spcPts val="287"/>
              </a:spcBef>
              <a:spcAft>
                <a:spcPct val="0"/>
              </a:spcAft>
              <a:buClr>
                <a:srgbClr val="000000"/>
              </a:buClr>
              <a:buSzPct val="100000"/>
              <a:buFont typeface="Times New Roman" pitchFamily="18" charset="0"/>
              <a:buChar char="»"/>
              <a:defRPr sz="2000" b="0" i="0" u="none" baseline="0">
                <a:solidFill>
                  <a:srgbClr val="000000"/>
                </a:solidFill>
                <a:latin typeface="Calibri" pitchFamily="34" charset="0"/>
                <a:ea typeface="WenQuanYi Micro Hei"/>
                <a:sym typeface="Arial" pitchFamily="34" charset="0"/>
              </a:defRPr>
            </a:lvl5pPr>
          </a:lstStyle>
          <a:p>
            <a:pPr marL="457200" lvl="0" indent="-457200" algn="just" eaLnBrk="1" hangingPunct="1">
              <a:lnSpc>
                <a:spcPct val="150000"/>
              </a:lnSpc>
              <a:spcBef>
                <a:spcPts val="325"/>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itchFamily="18" charset="0"/>
                <a:ea typeface="Arial" pitchFamily="34" charset="0"/>
                <a:cs typeface="Times New Roman" pitchFamily="18" charset="0"/>
              </a:rPr>
              <a:t>Objective</a:t>
            </a:r>
          </a:p>
          <a:p>
            <a:pPr marL="457200" lvl="0" indent="-457200" algn="just" eaLnBrk="1" hangingPunct="1">
              <a:lnSpc>
                <a:spcPct val="150000"/>
              </a:lnSpc>
              <a:spcBef>
                <a:spcPts val="325"/>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itchFamily="18" charset="0"/>
                <a:ea typeface="Arial" pitchFamily="34" charset="0"/>
                <a:cs typeface="Times New Roman" pitchFamily="18" charset="0"/>
              </a:rPr>
              <a:t>Project Introduction</a:t>
            </a:r>
          </a:p>
          <a:p>
            <a:pPr marL="457200" lvl="0" indent="-457200" algn="just" eaLnBrk="1" hangingPunct="1">
              <a:lnSpc>
                <a:spcPct val="150000"/>
              </a:lnSpc>
              <a:spcBef>
                <a:spcPts val="325"/>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itchFamily="18" charset="0"/>
                <a:ea typeface="Arial" pitchFamily="34" charset="0"/>
                <a:cs typeface="Times New Roman" pitchFamily="18" charset="0"/>
              </a:rPr>
              <a:t>Problem Statement</a:t>
            </a:r>
          </a:p>
          <a:p>
            <a:pPr marL="457200" lvl="0" indent="-457200" algn="just" eaLnBrk="1" hangingPunct="1">
              <a:lnSpc>
                <a:spcPct val="150000"/>
              </a:lnSpc>
              <a:spcBef>
                <a:spcPts val="325"/>
              </a:spcBef>
              <a:buFont typeface="Calibri" pitchFamily="34"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000" dirty="0">
                <a:latin typeface="Times New Roman" pitchFamily="18" charset="0"/>
                <a:ea typeface="Arial" pitchFamily="34" charset="0"/>
                <a:cs typeface="Times New Roman" pitchFamily="18" charset="0"/>
              </a:rPr>
              <a:t>Methodologies (Programming concepts relevant to problem statement)</a:t>
            </a: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itchFamily="18" charset="0"/>
                <a:cs typeface="Times New Roman" pitchFamily="18" charset="0"/>
              </a:rPr>
              <a:t>Architecture of the proposed system </a:t>
            </a:r>
          </a:p>
          <a:p>
            <a:pPr marL="457200" lvl="0" indent="-457200" algn="just" eaLnBrk="1" hangingPunct="1">
              <a:lnSpc>
                <a:spcPct val="150000"/>
              </a:lnSpc>
              <a:spcBef>
                <a:spcPts val="325"/>
              </a:spcBef>
              <a:buFontTx/>
              <a:buAutoNum type="arabicPeriod" startAt="5"/>
            </a:pPr>
            <a:r>
              <a:rPr lang="en-US" altLang="en-US" sz="2000" dirty="0">
                <a:latin typeface="Times New Roman" pitchFamily="18" charset="0"/>
                <a:ea typeface="Arial" pitchFamily="34" charset="0"/>
                <a:cs typeface="Times New Roman" pitchFamily="18" charset="0"/>
              </a:rPr>
              <a:t>List of Modules</a:t>
            </a: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itchFamily="18" charset="0"/>
                <a:cs typeface="Times New Roman" pitchFamily="18" charset="0"/>
              </a:rPr>
              <a:t>Merits </a:t>
            </a:r>
            <a:endParaRPr lang="zh-CN" altLang="en-US" sz="2000" dirty="0">
              <a:latin typeface="Times New Roman" pitchFamily="18" charset="0"/>
              <a:cs typeface="Times New Roman" pitchFamily="18" charset="0"/>
            </a:endParaRP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itchFamily="18" charset="0"/>
                <a:cs typeface="Times New Roman" pitchFamily="18" charset="0"/>
              </a:rPr>
              <a:t>Results and Discussion</a:t>
            </a:r>
            <a:endParaRPr lang="zh-CN" altLang="en-US" sz="2000" dirty="0">
              <a:latin typeface="Times New Roman" pitchFamily="18" charset="0"/>
              <a:cs typeface="Times New Roman" pitchFamily="18" charset="0"/>
            </a:endParaRPr>
          </a:p>
          <a:p>
            <a:pPr marL="457200" lvl="0" indent="-457200" algn="just" eaLnBrk="1" hangingPunct="1">
              <a:lnSpc>
                <a:spcPct val="150000"/>
              </a:lnSpc>
              <a:spcBef>
                <a:spcPts val="325"/>
              </a:spcBef>
              <a:buFontTx/>
              <a:buAutoNum type="arabicPeriod" startAt="5"/>
            </a:pPr>
            <a:r>
              <a:rPr lang="en-US" altLang="en-US" sz="2000" dirty="0">
                <a:solidFill>
                  <a:schemeClr val="dk1"/>
                </a:solidFill>
                <a:latin typeface="Times New Roman" pitchFamily="18" charset="0"/>
                <a:cs typeface="Times New Roman" pitchFamily="18" charset="0"/>
              </a:rPr>
              <a:t>Queries</a:t>
            </a:r>
            <a:endParaRPr lang="zh-CN" altLang="en-US" sz="2000" dirty="0">
              <a:latin typeface="Times New Roman" pitchFamily="18" charset="0"/>
              <a:cs typeface="Times New Roman" pitchFamily="18" charset="0"/>
            </a:endParaRPr>
          </a:p>
          <a:p>
            <a:pPr marL="457200" lvl="0" indent="-457200" algn="just" eaLnBrk="1" hangingPunct="1">
              <a:lnSpc>
                <a:spcPct val="150000"/>
              </a:lnSpc>
              <a:spcBef>
                <a:spcPts val="325"/>
              </a:spcBef>
              <a:buFontTx/>
              <a:buNone/>
            </a:pPr>
            <a:endParaRPr lang="en-US" altLang="en-US" sz="2000" b="1" dirty="0">
              <a:solidFill>
                <a:schemeClr val="dk1"/>
              </a:solidFill>
              <a:latin typeface="Arial" pitchFamily="34" charset="0"/>
            </a:endParaRPr>
          </a:p>
        </p:txBody>
      </p:sp>
      <p:pic>
        <p:nvPicPr>
          <p:cNvPr id="2097154" name="Picture 3"/>
          <p:cNvPicPr>
            <a:picLocks/>
          </p:cNvPicPr>
          <p:nvPr/>
        </p:nvPicPr>
        <p:blipFill>
          <a:blip r:embed="rId3"/>
          <a:srcRect/>
          <a:stretch>
            <a:fillRect/>
          </a:stretch>
        </p:blipFill>
        <p:spPr>
          <a:xfrm>
            <a:off x="831850" y="214312"/>
            <a:ext cx="1066800" cy="1057275"/>
          </a:xfrm>
          <a:prstGeom prst="rect">
            <a:avLst/>
          </a:prstGeom>
          <a:noFill/>
          <a:ln>
            <a:noFill/>
          </a:ln>
        </p:spPr>
      </p:pic>
      <p:pic>
        <p:nvPicPr>
          <p:cNvPr id="2097155" name="Picture 5"/>
          <p:cNvPicPr>
            <a:picLocks/>
          </p:cNvPicPr>
          <p:nvPr/>
        </p:nvPicPr>
        <p:blipFill>
          <a:blip r:embed="rId4"/>
          <a:srcRect/>
          <a:stretch>
            <a:fillRect/>
          </a:stretch>
        </p:blipFill>
        <p:spPr>
          <a:xfrm>
            <a:off x="10336212" y="258762"/>
            <a:ext cx="1154112" cy="1103312"/>
          </a:xfrm>
          <a:prstGeom prst="rect">
            <a:avLst/>
          </a:prstGeom>
          <a:noFill/>
          <a:ln>
            <a:noFill/>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Date Placeholder 1048654"/>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57" name="Picture 3"/>
          <p:cNvPicPr>
            <a:picLocks/>
          </p:cNvPicPr>
          <p:nvPr/>
        </p:nvPicPr>
        <p:blipFill>
          <a:blip r:embed="rId2"/>
          <a:srcRect/>
          <a:stretch>
            <a:fillRect/>
          </a:stretch>
        </p:blipFill>
        <p:spPr>
          <a:xfrm>
            <a:off x="831850" y="214312"/>
            <a:ext cx="1066800" cy="1057275"/>
          </a:xfrm>
          <a:prstGeom prst="rect">
            <a:avLst/>
          </a:prstGeom>
          <a:noFill/>
          <a:ln>
            <a:noFill/>
          </a:ln>
        </p:spPr>
      </p:pic>
      <p:pic>
        <p:nvPicPr>
          <p:cNvPr id="2097160" name="Picture 5"/>
          <p:cNvPicPr>
            <a:picLocks/>
          </p:cNvPicPr>
          <p:nvPr/>
        </p:nvPicPr>
        <p:blipFill>
          <a:blip r:embed="rId3"/>
          <a:srcRect/>
          <a:stretch>
            <a:fillRect/>
          </a:stretch>
        </p:blipFill>
        <p:spPr>
          <a:xfrm>
            <a:off x="10336212" y="258762"/>
            <a:ext cx="1154112" cy="1103312"/>
          </a:xfrm>
          <a:prstGeom prst="rect">
            <a:avLst/>
          </a:prstGeom>
          <a:noFill/>
          <a:ln>
            <a:noFill/>
          </a:ln>
        </p:spPr>
      </p:pic>
      <p:sp>
        <p:nvSpPr>
          <p:cNvPr id="1048664" name="TextBox 1048663"/>
          <p:cNvSpPr txBox="1"/>
          <p:nvPr/>
        </p:nvSpPr>
        <p:spPr>
          <a:xfrm>
            <a:off x="4738678" y="500042"/>
            <a:ext cx="4000000" cy="646331"/>
          </a:xfrm>
          <a:prstGeom prst="rect">
            <a:avLst/>
          </a:prstGeom>
        </p:spPr>
        <p:txBody>
          <a:bodyPr wrap="square" rtlCol="0">
            <a:spAutoFit/>
          </a:bodyPr>
          <a:lstStyle/>
          <a:p>
            <a:r>
              <a:rPr lang="en-US" sz="3600" b="1" dirty="0">
                <a:solidFill>
                  <a:srgbClr val="000000"/>
                </a:solidFill>
                <a:latin typeface="Times New Roman" pitchFamily="18" charset="0"/>
                <a:cs typeface="Times New Roman" pitchFamily="18" charset="0"/>
              </a:rPr>
              <a:t>OBJECTIVE</a:t>
            </a:r>
            <a:endParaRPr lang="en-IN" sz="2800" b="1" dirty="0">
              <a:solidFill>
                <a:srgbClr val="000000"/>
              </a:solidFill>
              <a:latin typeface="Times New Roman" pitchFamily="18" charset="0"/>
              <a:cs typeface="Times New Roman" pitchFamily="18" charset="0"/>
            </a:endParaRPr>
          </a:p>
        </p:txBody>
      </p:sp>
      <p:sp>
        <p:nvSpPr>
          <p:cNvPr id="4" name="Rectangle 3">
            <a:extLst>
              <a:ext uri="{FF2B5EF4-FFF2-40B4-BE49-F238E27FC236}">
                <a16:creationId xmlns:a16="http://schemas.microsoft.com/office/drawing/2014/main" id="{68E8EC5C-5ED8-C721-9C42-486BDDC5A84D}"/>
              </a:ext>
            </a:extLst>
          </p:cNvPr>
          <p:cNvSpPr>
            <a:spLocks noChangeArrowheads="1"/>
          </p:cNvSpPr>
          <p:nvPr/>
        </p:nvSpPr>
        <p:spPr bwMode="auto">
          <a:xfrm rot="10800000" flipV="1">
            <a:off x="1271464" y="1623807"/>
            <a:ext cx="993710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create a system that helps institutions stay connected with their alumni, organize events, and make it easier for alumni to network and stay involved. The goal is to build stronger relationships and support both alumni and the institution’s growth. To</a:t>
            </a:r>
            <a:r>
              <a:rPr lang="en-US" sz="2800" dirty="0">
                <a:latin typeface="Times New Roman" panose="02020603050405020304" pitchFamily="18" charset="0"/>
                <a:cs typeface="Times New Roman" panose="02020603050405020304" pitchFamily="18" charset="0"/>
              </a:rPr>
              <a:t> build a system that keeps alumni connected with their institution and each other.</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Date Placeholder 1048655"/>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58" name="Picture 3"/>
          <p:cNvPicPr>
            <a:picLocks/>
          </p:cNvPicPr>
          <p:nvPr/>
        </p:nvPicPr>
        <p:blipFill>
          <a:blip r:embed="rId2"/>
          <a:srcRect/>
          <a:stretch>
            <a:fillRect/>
          </a:stretch>
        </p:blipFill>
        <p:spPr>
          <a:xfrm>
            <a:off x="831850" y="214312"/>
            <a:ext cx="1066800" cy="1057275"/>
          </a:xfrm>
          <a:prstGeom prst="rect">
            <a:avLst/>
          </a:prstGeom>
          <a:noFill/>
          <a:ln>
            <a:noFill/>
          </a:ln>
        </p:spPr>
      </p:pic>
      <p:pic>
        <p:nvPicPr>
          <p:cNvPr id="2097161" name="Picture 5"/>
          <p:cNvPicPr>
            <a:picLocks/>
          </p:cNvPicPr>
          <p:nvPr/>
        </p:nvPicPr>
        <p:blipFill>
          <a:blip r:embed="rId3"/>
          <a:srcRect/>
          <a:stretch>
            <a:fillRect/>
          </a:stretch>
        </p:blipFill>
        <p:spPr>
          <a:xfrm>
            <a:off x="10336212" y="258762"/>
            <a:ext cx="1154112" cy="1103312"/>
          </a:xfrm>
          <a:prstGeom prst="rect">
            <a:avLst/>
          </a:prstGeom>
          <a:noFill/>
          <a:ln>
            <a:noFill/>
          </a:ln>
        </p:spPr>
      </p:pic>
      <p:sp>
        <p:nvSpPr>
          <p:cNvPr id="1048666" name="TextBox 1048665"/>
          <p:cNvSpPr txBox="1"/>
          <p:nvPr/>
        </p:nvSpPr>
        <p:spPr>
          <a:xfrm>
            <a:off x="4096000" y="555148"/>
            <a:ext cx="5010599"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PROBLEM INTRODUCTION </a:t>
            </a:r>
            <a:endParaRPr lang="en-IN" sz="2800" b="1" dirty="0">
              <a:solidFill>
                <a:srgbClr val="000000"/>
              </a:solidFill>
              <a:latin typeface="Times New Roman" pitchFamily="18" charset="0"/>
              <a:cs typeface="Times New Roman" pitchFamily="18" charset="0"/>
            </a:endParaRPr>
          </a:p>
        </p:txBody>
      </p:sp>
      <p:sp>
        <p:nvSpPr>
          <p:cNvPr id="1048667" name="TextBox 1048666"/>
          <p:cNvSpPr txBox="1"/>
          <p:nvPr/>
        </p:nvSpPr>
        <p:spPr>
          <a:xfrm>
            <a:off x="701676" y="1271587"/>
            <a:ext cx="10966488" cy="4538743"/>
          </a:xfrm>
          <a:prstGeom prst="rect">
            <a:avLst/>
          </a:prstGeom>
        </p:spPr>
        <p:txBody>
          <a:bodyPr wrap="square" rtlCol="0">
            <a:spAutoFit/>
          </a:bodyPr>
          <a:lstStyle/>
          <a:p>
            <a:pPr algn="just">
              <a:lnSpc>
                <a:spcPct val="150000"/>
              </a:lnSpc>
            </a:pPr>
            <a:r>
              <a:rPr lang="en-US" sz="2800" dirty="0">
                <a:latin typeface="Times New Roman" panose="02020603050405020304" pitchFamily="18" charset="0"/>
                <a:cs typeface="Times New Roman" panose="02020603050405020304" pitchFamily="18" charset="0"/>
              </a:rPr>
              <a:t>The Alumni Management System aims to address the challenges educational institutions face in staying connected with their alumni. It simplifies the process of managing alumni data, organizing events, and promoting networking opportunities. By creating a platform that fosters communication and engagement, the system helps strengthen relationships between alumni and the institution, encouraging active participation and supporting mutual growth.</a:t>
            </a:r>
            <a:endParaRPr lang="en-IN" sz="2800" dirty="0">
              <a:solidFill>
                <a:srgbClr val="000000"/>
              </a:solidFill>
              <a:latin typeface="Times New Roman" panose="02020603050405020304"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Date Placeholder 1048656"/>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2"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0"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68" name="TextBox 1048667"/>
          <p:cNvSpPr txBox="1"/>
          <p:nvPr/>
        </p:nvSpPr>
        <p:spPr>
          <a:xfrm>
            <a:off x="3759134" y="555148"/>
            <a:ext cx="5122948"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PROBLEM STATEMENT </a:t>
            </a:r>
            <a:endParaRPr lang="en-IN" sz="2800" b="1" dirty="0">
              <a:solidFill>
                <a:srgbClr val="000000"/>
              </a:solidFill>
              <a:latin typeface="Times New Roman" pitchFamily="18" charset="0"/>
              <a:cs typeface="Times New Roman" pitchFamily="18" charset="0"/>
            </a:endParaRPr>
          </a:p>
        </p:txBody>
      </p:sp>
      <p:sp>
        <p:nvSpPr>
          <p:cNvPr id="1048669" name="TextBox 1048668"/>
          <p:cNvSpPr txBox="1"/>
          <p:nvPr/>
        </p:nvSpPr>
        <p:spPr>
          <a:xfrm>
            <a:off x="822992" y="1556792"/>
            <a:ext cx="10787138" cy="3892861"/>
          </a:xfrm>
          <a:prstGeom prst="rect">
            <a:avLst/>
          </a:prstGeom>
        </p:spPr>
        <p:txBody>
          <a:bodyPr wrap="square" rtlCol="0">
            <a:spAutoFit/>
          </a:bodyPr>
          <a:lstStyle/>
          <a:p>
            <a:pPr algn="just">
              <a:lnSpc>
                <a:spcPct val="150000"/>
              </a:lnSpc>
            </a:pPr>
            <a:r>
              <a:rPr lang="en-US" sz="2800" dirty="0">
                <a:solidFill>
                  <a:srgbClr val="000000"/>
                </a:solidFill>
                <a:latin typeface="Times New Roman" panose="02020603050405020304" pitchFamily="18" charset="0"/>
                <a:cs typeface="Times New Roman" panose="02020603050405020304" pitchFamily="18" charset="0"/>
              </a:rPr>
              <a:t>Educational institutions face difficulties in managing their alumni network effectively. These challenges include maintaining up-to-date alumni information, organizing events that encourage alumni participation, and fostering communication between alumni and the institution. As a result, alumni engagement remains low, and opportunities for networking, career development, and institutional support are underutilized.</a:t>
            </a:r>
            <a:endParaRPr lang="en-IN" sz="28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Date Placeholder 1048657"/>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3"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1"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70" name="TextBox 1048669"/>
          <p:cNvSpPr txBox="1"/>
          <p:nvPr/>
        </p:nvSpPr>
        <p:spPr>
          <a:xfrm>
            <a:off x="2738414" y="428604"/>
            <a:ext cx="7319795" cy="954107"/>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Methodologies (Programming Concepts Relevant to Problem Statement):</a:t>
            </a:r>
            <a:endParaRPr lang="en-IN" sz="2800" b="1" dirty="0">
              <a:solidFill>
                <a:srgbClr val="000000"/>
              </a:solidFill>
              <a:latin typeface="Times New Roman" pitchFamily="18" charset="0"/>
              <a:cs typeface="Times New Roman" pitchFamily="18" charset="0"/>
            </a:endParaRPr>
          </a:p>
        </p:txBody>
      </p:sp>
      <p:sp>
        <p:nvSpPr>
          <p:cNvPr id="1048671" name="TextBox 1048670"/>
          <p:cNvSpPr txBox="1"/>
          <p:nvPr/>
        </p:nvSpPr>
        <p:spPr>
          <a:xfrm>
            <a:off x="881026" y="1595021"/>
            <a:ext cx="11072890" cy="4539191"/>
          </a:xfrm>
          <a:prstGeom prst="rect">
            <a:avLst/>
          </a:prstGeom>
        </p:spPr>
        <p:txBody>
          <a:bodyPr wrap="square" rtlCol="0">
            <a:spAutoFit/>
          </a:bodyPr>
          <a:lstStyle/>
          <a:p>
            <a:pPr algn="just">
              <a:lnSpc>
                <a:spcPct val="150000"/>
              </a:lnSpc>
              <a:buFont typeface="Wingdings" pitchFamily="2" charset="2"/>
              <a:buChar char="v"/>
            </a:pPr>
            <a:r>
              <a:rPr lang="en-IN" sz="2800" dirty="0">
                <a:latin typeface="Times New Roman" panose="02020603050405020304" pitchFamily="18" charset="0"/>
                <a:cs typeface="Times New Roman" panose="02020603050405020304" pitchFamily="18" charset="0"/>
              </a:rPr>
              <a:t>Object-Oriented Programming (OOP):</a:t>
            </a:r>
            <a:r>
              <a:rPr lang="en-US" sz="2800" dirty="0">
                <a:latin typeface="Times New Roman" panose="02020603050405020304" pitchFamily="18" charset="0"/>
                <a:cs typeface="Times New Roman" panose="02020603050405020304" pitchFamily="18" charset="0"/>
              </a:rPr>
              <a:t>Organize data using classes and objects to represent alumni and events</a:t>
            </a:r>
            <a:endParaRPr lang="en-IN" sz="2800" dirty="0">
              <a:solidFill>
                <a:srgbClr val="000000"/>
              </a:solidFill>
              <a:latin typeface="Times New Roman" panose="02020603050405020304" pitchFamily="18" charset="0"/>
              <a:cs typeface="Times New Roman" pitchFamily="18" charset="0"/>
            </a:endParaRPr>
          </a:p>
          <a:p>
            <a:pPr algn="just">
              <a:lnSpc>
                <a:spcPct val="150000"/>
              </a:lnSpc>
              <a:buFont typeface="Wingdings" pitchFamily="2" charset="2"/>
              <a:buChar char="v"/>
            </a:pPr>
            <a:r>
              <a:rPr lang="en-US" sz="2800" dirty="0">
                <a:solidFill>
                  <a:srgbClr val="000000"/>
                </a:solidFill>
                <a:latin typeface="Times New Roman" pitchFamily="18" charset="0"/>
                <a:cs typeface="Times New Roman" pitchFamily="18" charset="0"/>
              </a:rPr>
              <a:t>Use </a:t>
            </a:r>
            <a:r>
              <a:rPr lang="en-US" sz="2800" dirty="0" err="1">
                <a:solidFill>
                  <a:srgbClr val="000000"/>
                </a:solidFill>
                <a:latin typeface="Times New Roman" pitchFamily="18" charset="0"/>
                <a:cs typeface="Times New Roman" pitchFamily="18" charset="0"/>
              </a:rPr>
              <a:t>ArrayList</a:t>
            </a:r>
            <a:r>
              <a:rPr lang="en-US" sz="2800" dirty="0">
                <a:solidFill>
                  <a:srgbClr val="000000"/>
                </a:solidFill>
                <a:latin typeface="Times New Roman" pitchFamily="18" charset="0"/>
                <a:cs typeface="Times New Roman" pitchFamily="18" charset="0"/>
              </a:rPr>
              <a:t> to store and manage dynamic data for alumni events.</a:t>
            </a:r>
            <a:endParaRPr lang="en-IN" sz="2800" dirty="0">
              <a:solidFill>
                <a:srgbClr val="000000"/>
              </a:solidFill>
              <a:latin typeface="Times New Roman" pitchFamily="18" charset="0"/>
              <a:cs typeface="Times New Roman" pitchFamily="18" charset="0"/>
            </a:endParaRPr>
          </a:p>
          <a:p>
            <a:pPr algn="just">
              <a:lnSpc>
                <a:spcPct val="150000"/>
              </a:lnSpc>
              <a:buFont typeface="Wingdings" pitchFamily="2" charset="2"/>
              <a:buChar char="v"/>
            </a:pPr>
            <a:r>
              <a:rPr lang="en-US" sz="2800" dirty="0">
                <a:latin typeface="Times New Roman" panose="02020603050405020304" pitchFamily="18" charset="0"/>
                <a:cs typeface="Times New Roman" panose="02020603050405020304" pitchFamily="18" charset="0"/>
              </a:rPr>
              <a:t>File Handling: Save and retrieve data using file operations to ensure persistence of alumni and event information.</a:t>
            </a:r>
            <a:endParaRPr lang="en-IN" sz="2800" dirty="0">
              <a:solidFill>
                <a:srgbClr val="000000"/>
              </a:solidFill>
              <a:latin typeface="Times New Roman" panose="02020603050405020304" pitchFamily="18" charset="0"/>
              <a:cs typeface="Times New Roman" pitchFamily="18" charset="0"/>
            </a:endParaRPr>
          </a:p>
          <a:p>
            <a:pPr algn="just">
              <a:lnSpc>
                <a:spcPct val="150000"/>
              </a:lnSpc>
              <a:buFont typeface="Wingdings" pitchFamily="2" charset="2"/>
              <a:buChar char="v"/>
            </a:pPr>
            <a:r>
              <a:rPr lang="en-US" sz="2800" dirty="0">
                <a:latin typeface="Times New Roman" panose="02020603050405020304" pitchFamily="18" charset="0"/>
                <a:cs typeface="Times New Roman" panose="02020603050405020304" pitchFamily="18" charset="0"/>
              </a:rPr>
              <a:t>GUI: Use Java AWT components like buttons, text fields, and labels to create an interactive and user-friendly interface.</a:t>
            </a:r>
            <a:endParaRPr lang="en-IN" sz="2800" dirty="0">
              <a:solidFill>
                <a:srgbClr val="000000"/>
              </a:solidFill>
              <a:latin typeface="Times New Roman" panose="02020603050405020304"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Date Placeholder 1048658"/>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4"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2"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72" name="TextBox 1048671"/>
          <p:cNvSpPr txBox="1"/>
          <p:nvPr/>
        </p:nvSpPr>
        <p:spPr>
          <a:xfrm>
            <a:off x="3481120" y="555148"/>
            <a:ext cx="5229760"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ARCHITECTURE DIAGRAM </a:t>
            </a:r>
            <a:endParaRPr lang="en-IN" sz="2800" b="1" dirty="0">
              <a:solidFill>
                <a:srgbClr val="000000"/>
              </a:solidFill>
              <a:latin typeface="Times New Roman" pitchFamily="18" charset="0"/>
              <a:cs typeface="Times New Roman" pitchFamily="18" charset="0"/>
            </a:endParaRPr>
          </a:p>
        </p:txBody>
      </p:sp>
      <p:sp>
        <p:nvSpPr>
          <p:cNvPr id="8" name="TextBox 7"/>
          <p:cNvSpPr txBox="1"/>
          <p:nvPr/>
        </p:nvSpPr>
        <p:spPr>
          <a:xfrm>
            <a:off x="5738810" y="5572140"/>
            <a:ext cx="1643074" cy="369332"/>
          </a:xfrm>
          <a:prstGeom prst="rect">
            <a:avLst/>
          </a:prstGeom>
          <a:noFill/>
        </p:spPr>
        <p:txBody>
          <a:bodyPr wrap="square" rtlCol="0">
            <a:spAutoFit/>
          </a:bodyPr>
          <a:lstStyle/>
          <a:p>
            <a:r>
              <a:rPr lang="en-US" dirty="0">
                <a:solidFill>
                  <a:schemeClr val="bg1"/>
                </a:solidFill>
              </a:rPr>
              <a:t>IIIIIIIIIIIIIIIIIII</a:t>
            </a:r>
          </a:p>
        </p:txBody>
      </p:sp>
      <p:sp>
        <p:nvSpPr>
          <p:cNvPr id="10" name="TextBox 9"/>
          <p:cNvSpPr txBox="1"/>
          <p:nvPr/>
        </p:nvSpPr>
        <p:spPr>
          <a:xfrm>
            <a:off x="6096000" y="5572140"/>
            <a:ext cx="500066" cy="646331"/>
          </a:xfrm>
          <a:prstGeom prst="rect">
            <a:avLst/>
          </a:prstGeom>
          <a:noFill/>
        </p:spPr>
        <p:txBody>
          <a:bodyPr wrap="square" rtlCol="0">
            <a:spAutoFit/>
          </a:bodyPr>
          <a:lstStyle/>
          <a:p>
            <a:r>
              <a:rPr lang="en-US" dirty="0">
                <a:solidFill>
                  <a:schemeClr val="bg1"/>
                </a:solidFill>
              </a:rPr>
              <a:t>IIIII</a:t>
            </a:r>
          </a:p>
        </p:txBody>
      </p:sp>
      <p:pic>
        <p:nvPicPr>
          <p:cNvPr id="3" name="Picture 2">
            <a:extLst>
              <a:ext uri="{FF2B5EF4-FFF2-40B4-BE49-F238E27FC236}">
                <a16:creationId xmlns:a16="http://schemas.microsoft.com/office/drawing/2014/main" id="{3BB2F17E-D337-0DBB-43B7-EA50BE207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11624" y="1271586"/>
            <a:ext cx="6696744" cy="518174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Date Placeholder 1048659"/>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a:solidFill>
                  <a:srgbClr val="8B8B8B"/>
                </a:solidFill>
                <a:latin typeface="Calibri" pitchFamily="34" charset="0"/>
                <a:ea typeface="DejaVu Sans"/>
              </a:rPr>
              <a:t>2/7/20</a:t>
            </a:r>
          </a:p>
        </p:txBody>
      </p:sp>
      <p:pic>
        <p:nvPicPr>
          <p:cNvPr id="2097165"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3"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73" name="TextBox 1048672"/>
          <p:cNvSpPr txBox="1"/>
          <p:nvPr/>
        </p:nvSpPr>
        <p:spPr>
          <a:xfrm>
            <a:off x="4792712" y="555148"/>
            <a:ext cx="4000000"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MODULES</a:t>
            </a:r>
            <a:endParaRPr lang="en-IN" sz="2800" b="1" dirty="0">
              <a:solidFill>
                <a:srgbClr val="000000"/>
              </a:solidFill>
              <a:latin typeface="Times New Roman" pitchFamily="18" charset="0"/>
              <a:cs typeface="Times New Roman" pitchFamily="18" charset="0"/>
            </a:endParaRPr>
          </a:p>
        </p:txBody>
      </p:sp>
      <p:sp>
        <p:nvSpPr>
          <p:cNvPr id="1048674" name="TextBox 1048673"/>
          <p:cNvSpPr txBox="1"/>
          <p:nvPr/>
        </p:nvSpPr>
        <p:spPr>
          <a:xfrm>
            <a:off x="983432" y="1065183"/>
            <a:ext cx="10858576" cy="6186309"/>
          </a:xfrm>
          <a:prstGeom prst="rect">
            <a:avLst/>
          </a:prstGeom>
        </p:spPr>
        <p:txBody>
          <a:bodyPr wrap="square" rtlCol="0">
            <a:spAutoFit/>
          </a:bodyPr>
          <a:lstStyle/>
          <a:p>
            <a:pPr marL="457200" indent="-457200">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Register Alumni Module:</a:t>
            </a:r>
            <a:r>
              <a:rPr lang="en-US" sz="2800" dirty="0">
                <a:latin typeface="Times New Roman" panose="02020603050405020304" pitchFamily="18" charset="0"/>
                <a:cs typeface="Times New Roman" panose="02020603050405020304" pitchFamily="18" charset="0"/>
              </a:rPr>
              <a:t> allows alumni to enter their details and saves them in the system.</a:t>
            </a:r>
            <a:endParaRPr lang="en-IN" sz="2800" dirty="0">
              <a:solidFill>
                <a:srgbClr val="000000"/>
              </a:solidFill>
              <a:latin typeface="Times New Roman" panose="02020603050405020304" pitchFamily="18" charset="0"/>
              <a:cs typeface="Times New Roman" pitchFamily="18" charset="0"/>
            </a:endParaRPr>
          </a:p>
          <a:p>
            <a:pPr marL="457200" indent="-457200" algn="just">
              <a:lnSpc>
                <a:spcPct val="150000"/>
              </a:lnSpc>
              <a:buFont typeface="Wingdings" panose="05000000000000000000" pitchFamily="2" charset="2"/>
              <a:buChar char="v"/>
            </a:pPr>
            <a:r>
              <a:rPr lang="en-US" sz="2800" b="1" dirty="0">
                <a:latin typeface="Times New Roman" panose="02020603050405020304" pitchFamily="18" charset="0"/>
                <a:cs typeface="Times New Roman" panose="02020603050405020304" pitchFamily="18" charset="0"/>
              </a:rPr>
              <a:t>View All Alumni Module:</a:t>
            </a:r>
            <a:r>
              <a:rPr lang="en-US" sz="2800" dirty="0">
                <a:latin typeface="Times New Roman" panose="02020603050405020304" pitchFamily="18" charset="0"/>
                <a:cs typeface="Times New Roman" panose="02020603050405020304" pitchFamily="18" charset="0"/>
              </a:rPr>
              <a:t> displays a list of all registered alumni, showing their details like name, batch, email, and graduation year.</a:t>
            </a:r>
            <a:endParaRPr lang="en-IN" sz="2800" dirty="0">
              <a:solidFill>
                <a:srgbClr val="000000"/>
              </a:solidFill>
              <a:latin typeface="Times New Roman" panose="02020603050405020304" pitchFamily="18" charset="0"/>
              <a:cs typeface="Times New Roman" pitchFamily="18" charset="0"/>
            </a:endParaRPr>
          </a:p>
          <a:p>
            <a:pPr algn="just">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 Search Alumni Module: </a:t>
            </a:r>
            <a:r>
              <a:rPr lang="en-US" sz="2800" dirty="0">
                <a:latin typeface="Times New Roman" panose="02020603050405020304" pitchFamily="18" charset="0"/>
                <a:cs typeface="Times New Roman" panose="02020603050405020304" pitchFamily="18" charset="0"/>
              </a:rPr>
              <a:t>allows users to search for alumni based on criteria such as a graduation year.</a:t>
            </a:r>
            <a:endParaRPr lang="en-US" sz="2800" dirty="0">
              <a:cs typeface="Times New Roman" panose="02020603050405020304" pitchFamily="18" charset="0"/>
            </a:endParaRPr>
          </a:p>
          <a:p>
            <a:pPr algn="just">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Create Event Module:</a:t>
            </a:r>
            <a:r>
              <a:rPr lang="en-US" sz="2800" dirty="0">
                <a:latin typeface="Times New Roman" panose="02020603050405020304" pitchFamily="18" charset="0"/>
                <a:cs typeface="Times New Roman" panose="02020603050405020304" pitchFamily="18" charset="0"/>
              </a:rPr>
              <a:t> allows users to create and add new events to the system, providing details like the event name.</a:t>
            </a:r>
            <a:endParaRPr lang="en-US" sz="2800" dirty="0">
              <a:solidFill>
                <a:srgbClr val="000000"/>
              </a:solidFill>
              <a:latin typeface="Times New Roman" panose="02020603050405020304" pitchFamily="18" charset="0"/>
              <a:cs typeface="Times New Roman" pitchFamily="18" charset="0"/>
            </a:endParaRPr>
          </a:p>
          <a:p>
            <a:pPr algn="just">
              <a:lnSpc>
                <a:spcPct val="150000"/>
              </a:lnSpc>
              <a:buFont typeface="Wingdings" pitchFamily="2" charset="2"/>
              <a:buChar char="v"/>
            </a:pPr>
            <a:r>
              <a:rPr lang="en-US" sz="2800" dirty="0"/>
              <a:t> </a:t>
            </a:r>
            <a:r>
              <a:rPr lang="en-US" sz="2800" b="1" dirty="0">
                <a:latin typeface="Times New Roman" panose="02020603050405020304" pitchFamily="18" charset="0"/>
                <a:cs typeface="Times New Roman" panose="02020603050405020304" pitchFamily="18" charset="0"/>
              </a:rPr>
              <a:t>View All Events Module: </a:t>
            </a:r>
            <a:r>
              <a:rPr lang="en-US" sz="2800" dirty="0">
                <a:latin typeface="Times New Roman" panose="02020603050405020304" pitchFamily="18" charset="0"/>
                <a:cs typeface="Times New Roman" panose="02020603050405020304" pitchFamily="18" charset="0"/>
              </a:rPr>
              <a:t>displays a list of all upcoming events</a:t>
            </a:r>
            <a:r>
              <a:rPr lang="en-US" sz="2800" dirty="0"/>
              <a:t>.</a:t>
            </a:r>
            <a:endParaRPr lang="en-IN" sz="2800" dirty="0">
              <a:solidFill>
                <a:srgbClr val="000000"/>
              </a:solidFill>
              <a:latin typeface="Times New Roman" pitchFamily="18" charset="0"/>
              <a:cs typeface="Times New Roman" pitchFamily="18" charset="0"/>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Date Placeholder 1048660"/>
          <p:cNvSpPr>
            <a:spLocks noGrp="1"/>
          </p:cNvSpPr>
          <p:nvPr>
            <p:ph type="dt"/>
          </p:nvPr>
        </p:nvSpPr>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1pPr>
            <a:lvl2pPr marL="4572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2pPr>
            <a:lvl3pPr marL="9144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3pPr>
            <a:lvl4pPr marL="13716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4pPr>
            <a:lvl5pPr marL="1828800" indent="0" algn="l" rtl="0" eaLnBrk="1" fontAlgn="base" latinLnBrk="0" hangingPunct="1">
              <a:lnSpc>
                <a:spcPct val="100000"/>
              </a:lnSpc>
              <a:spcBef>
                <a:spcPct val="0"/>
              </a:spcBef>
              <a:spcAft>
                <a:spcPct val="0"/>
              </a:spcAft>
              <a:buFontTx/>
              <a:buNone/>
              <a:defRPr sz="1800" b="0" i="0" u="none" baseline="0">
                <a:solidFill>
                  <a:schemeClr val="dk1"/>
                </a:solidFill>
                <a:latin typeface="Calibri" pitchFamily="34" charset="0"/>
                <a:ea typeface="WenQuanYi Micro Hei"/>
                <a:sym typeface="Arial" pitchFamily="34" charset="0"/>
              </a:defRPr>
            </a:lvl5pPr>
          </a:lstStyle>
          <a:p>
            <a:pPr lvl="0" eaLnBrk="1" hangingPunct="1">
              <a:buClr>
                <a:srgbClr val="000000"/>
              </a:buClr>
              <a:buFont typeface="Times New Roman" pitchFamily="18" charset="0"/>
              <a:buNone/>
              <a:tabLst>
                <a:tab pos="457200" algn="l"/>
                <a:tab pos="914400" algn="l"/>
                <a:tab pos="1371600" algn="l"/>
                <a:tab pos="1828800" algn="l"/>
              </a:tabLst>
            </a:pPr>
            <a:r>
              <a:rPr lang="en-US" altLang="en-US" sz="1200" dirty="0">
                <a:solidFill>
                  <a:srgbClr val="8B8B8B"/>
                </a:solidFill>
                <a:latin typeface="Calibri" pitchFamily="34" charset="0"/>
                <a:ea typeface="DejaVu Sans"/>
              </a:rPr>
              <a:t>2/7/20</a:t>
            </a:r>
          </a:p>
        </p:txBody>
      </p:sp>
      <p:pic>
        <p:nvPicPr>
          <p:cNvPr id="2097166" name="Picture 5"/>
          <p:cNvPicPr>
            <a:picLocks/>
          </p:cNvPicPr>
          <p:nvPr/>
        </p:nvPicPr>
        <p:blipFill>
          <a:blip r:embed="rId2"/>
          <a:srcRect/>
          <a:stretch>
            <a:fillRect/>
          </a:stretch>
        </p:blipFill>
        <p:spPr>
          <a:xfrm>
            <a:off x="10336212" y="258762"/>
            <a:ext cx="1154112" cy="1103312"/>
          </a:xfrm>
          <a:prstGeom prst="rect">
            <a:avLst/>
          </a:prstGeom>
          <a:noFill/>
          <a:ln>
            <a:noFill/>
          </a:ln>
        </p:spPr>
      </p:pic>
      <p:pic>
        <p:nvPicPr>
          <p:cNvPr id="2097174" name="Picture 3"/>
          <p:cNvPicPr>
            <a:picLocks/>
          </p:cNvPicPr>
          <p:nvPr/>
        </p:nvPicPr>
        <p:blipFill>
          <a:blip r:embed="rId3"/>
          <a:srcRect/>
          <a:stretch>
            <a:fillRect/>
          </a:stretch>
        </p:blipFill>
        <p:spPr>
          <a:xfrm>
            <a:off x="831850" y="214312"/>
            <a:ext cx="1066800" cy="1057275"/>
          </a:xfrm>
          <a:prstGeom prst="rect">
            <a:avLst/>
          </a:prstGeom>
          <a:noFill/>
          <a:ln>
            <a:noFill/>
          </a:ln>
        </p:spPr>
      </p:pic>
      <p:sp>
        <p:nvSpPr>
          <p:cNvPr id="1048675" name="TextBox 1048674"/>
          <p:cNvSpPr txBox="1"/>
          <p:nvPr/>
        </p:nvSpPr>
        <p:spPr>
          <a:xfrm>
            <a:off x="4667240" y="571480"/>
            <a:ext cx="4000000" cy="523220"/>
          </a:xfrm>
          <a:prstGeom prst="rect">
            <a:avLst/>
          </a:prstGeom>
        </p:spPr>
        <p:txBody>
          <a:bodyPr wrap="square" rtlCol="0">
            <a:spAutoFit/>
          </a:bodyPr>
          <a:lstStyle/>
          <a:p>
            <a:r>
              <a:rPr lang="en-US" sz="2800" b="1" dirty="0">
                <a:solidFill>
                  <a:srgbClr val="000000"/>
                </a:solidFill>
                <a:latin typeface="Times New Roman" pitchFamily="18" charset="0"/>
                <a:cs typeface="Times New Roman" pitchFamily="18" charset="0"/>
              </a:rPr>
              <a:t>MERITS </a:t>
            </a:r>
            <a:endParaRPr lang="en-IN" sz="2800" b="1" dirty="0">
              <a:solidFill>
                <a:srgbClr val="000000"/>
              </a:solidFill>
              <a:latin typeface="Times New Roman" pitchFamily="18" charset="0"/>
              <a:cs typeface="Times New Roman" pitchFamily="18" charset="0"/>
            </a:endParaRPr>
          </a:p>
        </p:txBody>
      </p:sp>
      <p:sp>
        <p:nvSpPr>
          <p:cNvPr id="1048676" name="TextBox 1048675"/>
          <p:cNvSpPr txBox="1"/>
          <p:nvPr/>
        </p:nvSpPr>
        <p:spPr>
          <a:xfrm>
            <a:off x="1199456" y="1486134"/>
            <a:ext cx="10658474" cy="4539191"/>
          </a:xfrm>
          <a:prstGeom prst="rect">
            <a:avLst/>
          </a:prstGeom>
        </p:spPr>
        <p:txBody>
          <a:bodyPr wrap="square" rtlCol="0">
            <a:spAutoFit/>
          </a:bodyPr>
          <a:lstStyle/>
          <a:p>
            <a:pPr>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Event Organization:</a:t>
            </a:r>
            <a:r>
              <a:rPr lang="en-US" sz="2800" dirty="0">
                <a:latin typeface="Times New Roman" panose="02020603050405020304" pitchFamily="18" charset="0"/>
                <a:cs typeface="Times New Roman" panose="02020603050405020304" pitchFamily="18" charset="0"/>
              </a:rPr>
              <a:t> Simplifies planning and managing alumni events.</a:t>
            </a:r>
          </a:p>
          <a:p>
            <a:pPr>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Networking:</a:t>
            </a:r>
            <a:r>
              <a:rPr lang="en-US" sz="2800" dirty="0">
                <a:latin typeface="Times New Roman" panose="02020603050405020304" pitchFamily="18" charset="0"/>
                <a:cs typeface="Times New Roman" panose="02020603050405020304" pitchFamily="18" charset="0"/>
              </a:rPr>
              <a:t> Helps alumni connect for job opportunities and mentorship.</a:t>
            </a:r>
          </a:p>
          <a:p>
            <a:pPr>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Easy Communication:</a:t>
            </a:r>
            <a:r>
              <a:rPr lang="en-US" sz="2800" dirty="0">
                <a:latin typeface="Times New Roman" panose="02020603050405020304" pitchFamily="18" charset="0"/>
                <a:cs typeface="Times New Roman" panose="02020603050405020304" pitchFamily="18" charset="0"/>
              </a:rPr>
              <a:t> Makes it easier for alumni and the institution to stay in touch.</a:t>
            </a:r>
          </a:p>
          <a:p>
            <a:pPr>
              <a:lnSpc>
                <a:spcPct val="150000"/>
              </a:lnSpc>
              <a:buFont typeface="Wingdings" pitchFamily="2" charset="2"/>
              <a:buChar char="v"/>
            </a:pPr>
            <a:r>
              <a:rPr lang="en-US" sz="2800" b="1" dirty="0">
                <a:latin typeface="Times New Roman" panose="02020603050405020304" pitchFamily="18" charset="0"/>
                <a:cs typeface="Times New Roman" panose="02020603050405020304" pitchFamily="18" charset="0"/>
              </a:rPr>
              <a:t>Data Storage:</a:t>
            </a:r>
            <a:r>
              <a:rPr lang="en-US" sz="2800" dirty="0">
                <a:latin typeface="Times New Roman" panose="02020603050405020304" pitchFamily="18" charset="0"/>
                <a:cs typeface="Times New Roman" panose="02020603050405020304" pitchFamily="18" charset="0"/>
              </a:rPr>
              <a:t> Keeps alumni information organized and accessible.</a:t>
            </a:r>
            <a:endParaRPr lang="en-IN" sz="2800" dirty="0">
              <a:solidFill>
                <a:srgbClr val="000000"/>
              </a:solidFill>
              <a:latin typeface="Times New Roman" panose="02020603050405020304"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Color Scheme 1">
        <a:dk1>
          <a:srgbClr val="000000"/>
        </a:dk1>
        <a:lt1>
          <a:srgbClr val="FFFFFF"/>
        </a:lt1>
        <a:dk2>
          <a:srgbClr val="808080"/>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extraClrScheme>
    <a:extraClrScheme>
      <a:clrScheme name="Default Color Scheme 3">
        <a:dk1>
          <a:srgbClr val="000000"/>
        </a:dk1>
        <a:lt1>
          <a:srgbClr val="FFFFCC"/>
        </a:lt1>
        <a:dk2>
          <a:srgbClr val="666633"/>
        </a:dk2>
        <a:lt2>
          <a:srgbClr val="808000"/>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extraClrScheme>
    <a:extraClrScheme>
      <a:clrScheme name="Default Color Scheme 4">
        <a:dk1>
          <a:srgbClr val="000000"/>
        </a:dk1>
        <a:lt1>
          <a:srgbClr val="FFFFFF"/>
        </a:lt1>
        <a:dk2>
          <a:srgbClr val="333333"/>
        </a:dk2>
        <a:lt2>
          <a:srgbClr val="000000"/>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extraClrScheme>
    <a:extraClrScheme>
      <a:clrScheme name="Default Color Scheme 5">
        <a:dk1>
          <a:srgbClr val="000000"/>
        </a:dk1>
        <a:lt1>
          <a:srgbClr val="FFFFFF"/>
        </a:lt1>
        <a:dk2>
          <a:srgbClr val="808080"/>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extraClrScheme>
    <a:extraClrScheme>
      <a:clrScheme name="Default Color Scheme 6">
        <a:dk1>
          <a:srgbClr val="000000"/>
        </a:dk1>
        <a:lt1>
          <a:srgbClr val="FFFFFF"/>
        </a:lt1>
        <a:dk2>
          <a:srgbClr val="808080"/>
        </a:dk2>
        <a:lt2>
          <a:srgbClr val="00000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extraClrScheme>
    <a:extraClrScheme>
      <a:clrScheme name="Default Color Scheme 7">
        <a:dk1>
          <a:srgbClr val="000000"/>
        </a:dk1>
        <a:lt1>
          <a:srgbClr val="FFFFFF"/>
        </a:lt1>
        <a:dk2>
          <a:srgbClr val="808080"/>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554</Words>
  <Application>Microsoft Office PowerPoint</Application>
  <PresentationFormat>Widescreen</PresentationFormat>
  <Paragraphs>84</Paragraphs>
  <Slides>17</Slides>
  <Notes>3</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主题</vt:lpstr>
      <vt:lpstr>Office 主题</vt:lpstr>
      <vt:lpstr>PowerPoint Presentation</vt:lpstr>
      <vt:lpstr>PRESENTATION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Prithika Arumugam</dc:creator>
  <cp:lastModifiedBy>Vishalini V</cp:lastModifiedBy>
  <cp:revision>6</cp:revision>
  <dcterms:created xsi:type="dcterms:W3CDTF">2018-05-03T02:54:28Z</dcterms:created>
  <dcterms:modified xsi:type="dcterms:W3CDTF">2024-12-04T02:13:52Z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yperlinksChanged">
    <vt:bool>false</vt:bool>
  </property>
  <property fmtid="{D5CDD505-2E9C-101B-9397-08002B2CF9AE}" pid="4" name="LinksUpToDate">
    <vt:bool>false</vt:bool>
  </property>
  <property fmtid="{D5CDD505-2E9C-101B-9397-08002B2CF9AE}" pid="5" name="PresentationFormat">
    <vt:lpwstr>On-screen Show (4:3)</vt:lpwstr>
  </property>
  <property fmtid="{D5CDD505-2E9C-101B-9397-08002B2CF9AE}" pid="6" name="ScaleCrop">
    <vt:bool>false</vt:bool>
  </property>
  <property fmtid="{D5CDD505-2E9C-101B-9397-08002B2CF9AE}" pid="7" name="ShareDoc">
    <vt:bool>false</vt:bool>
  </property>
  <property fmtid="{D5CDD505-2E9C-101B-9397-08002B2CF9AE}" pid="8" name="ICV">
    <vt:lpwstr>a5e6e941ca004e2d8c2ce197a09aac39</vt:lpwstr>
  </property>
</Properties>
</file>