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FB74-DDF9-A16D-2187-B75A643F1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614B5-B782-B0F0-3804-4DE6233C8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74C5-FCD8-A3A2-3CE2-BCD13854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1672-C29D-E39E-04AF-FE35128B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625A-E2D7-79F4-5867-0757FC4F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0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79AC-0573-4061-F3B6-0ECFA53B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27C29-DECA-A3FB-80D1-E45B247D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392B-AF15-FBE7-C27A-1A633CBA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9B5B-E194-A046-B898-AD34AFD8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6CD6-A999-0393-72C0-50D48A48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D14A2-DFA6-1BCA-40D2-CC8D1684C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9EB2F-1638-9ACC-7F4F-99B90FFF4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1FD52-F8F0-CFE4-CA8B-914A8DA5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04A96-D37D-C03C-999A-B9112C0F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176AC-BFBF-6F05-7DED-9E46E11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8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8AC5-B604-05BE-6FF0-26934CCB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A9D7-9AF9-B4B2-2E96-6D65C692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F0E8-D128-F0E4-C730-E06DB3E3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0E0DC-8451-2EF3-DA9B-EAF9F26D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11D4-BFD5-16A1-FDB2-3BC8FAC2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4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79BA-2C69-0F1B-4CDF-7961B619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8CF31-1D24-4917-CB07-9F263B88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1A406-2EB2-14D7-A646-1392515C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13468-93EC-A0AC-E9B4-D05DC8D1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95F6-BCD5-E56B-4FF4-DA0D7305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00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587F-CFE3-98ED-9BDA-2FF2623A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2B18-2F73-BD29-7F98-3D8B40A18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95A88-A21E-D3F0-6EC9-81FAA9DB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9ECB5-D7ED-85BC-49D8-23D65A0E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A95F-D8FB-49A9-C95A-4915DA35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DD68E-65E0-2549-49DF-CA213035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4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9D9E-6B4E-030E-3756-D99A786E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7A05E-6A42-777C-9C4B-68C1141E2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8AA63-8381-E5A3-6C06-15EA6EB7B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17BBF-8DDE-8964-9977-60B4351A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FC6C9-E5BD-A0C8-62DE-66F1136DB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4C51B-9F73-C976-EFA9-6FD3B917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3E8F6-5717-264E-D977-09619556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9EE9E-1B6A-E711-0871-E2DB1924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9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3FD8-49DF-EA07-B4ED-885D787C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93E09-FC0F-4364-FCB0-D108BE18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71CEC-E73B-9E96-E599-89139501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92D4D-4354-C4BF-3883-98FE87AF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9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A68A2-830D-050B-0671-837336FB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9F190-69A8-AAEF-4DC0-01AF43D9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38976-EDEA-6F8D-358F-8F5104AF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2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2A16-0BE9-5C6F-D39E-4299C204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26FC-A41C-9F03-5EFE-91D30876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8A641-806A-BBE6-8A19-49D9F995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A7C5D-81BA-CD42-318C-BA07C9D6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16F85-8679-269C-1E3D-6DCCE43D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73824-8333-B5D8-EE23-87FE3968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78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579F-51A7-284D-B4BA-8B030902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F48CC-51C1-852D-A6E8-94BF90072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56AB0-339B-E0D3-F913-12B979E73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CB09E-0383-4629-2741-5025455F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6D66B-DFCA-BD8E-CE91-BC10E8B5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60042-AD87-BB4D-521A-731CC8A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3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EB423-412E-ADA8-0F81-58E465EA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F1DAB-8E2C-F366-0A70-3891031E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2F74-FEBE-6DC0-90F9-7F7834BDE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8F38C-36A7-FB41-6691-67DF0D838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0450-9AE8-74ED-E291-EB6388E37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1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7E77-A3CA-142D-B128-36BB94BF6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CREATED A REPO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D8245-F921-799F-1A1B-3550EA1A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55" y="1697821"/>
            <a:ext cx="9584284" cy="45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7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4DBFF-00A0-98A0-CECA-0A8534F4E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D3A6-BEB6-F186-1079-0A4162FBE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REPO merging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6C9FC-592F-D862-C98A-69B775E04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8" y="2012641"/>
            <a:ext cx="11751529" cy="42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B8B25-2206-72B8-1021-FC0A2122B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77C6-EC75-A716-FFD4-713551F13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.</a:t>
            </a:r>
            <a:r>
              <a:rPr lang="en-IN" sz="2800" dirty="0" err="1"/>
              <a:t>gitignore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BE9D7-278D-8B1A-8EBC-A988B831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1709497"/>
            <a:ext cx="6620799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3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72BF4-4182-89A9-21A4-E5D0A8457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BD7D-4156-4E4E-59AF-A834BECCF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REPO AFTER PUSHING</a:t>
            </a:r>
          </a:p>
        </p:txBody>
      </p:sp>
    </p:spTree>
    <p:extLst>
      <p:ext uri="{BB962C8B-B14F-4D97-AF65-F5344CB8AC3E}">
        <p14:creationId xmlns:p14="http://schemas.microsoft.com/office/powerpoint/2010/main" val="136021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94432-3AF0-CC9C-08D8-540C69246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7660-07A0-0EF0-344C-77E17E285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REPO AFTER PUSHING</a:t>
            </a:r>
          </a:p>
        </p:txBody>
      </p:sp>
    </p:spTree>
    <p:extLst>
      <p:ext uri="{BB962C8B-B14F-4D97-AF65-F5344CB8AC3E}">
        <p14:creationId xmlns:p14="http://schemas.microsoft.com/office/powerpoint/2010/main" val="9903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6BD26-C365-8808-E391-3FA951BB4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A551-3661-D222-F520-15CA1A5AC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Init /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92C96-EE77-9C50-401A-80EA4E152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95" y="2545311"/>
            <a:ext cx="7535327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6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09236-D153-EF41-8319-B41606B65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47C1-DC26-2A8D-4130-E13DD27D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Add / commit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BE018-27B1-BCFE-2006-F6C80046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66" y="1417068"/>
            <a:ext cx="7152556" cy="3122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9C9D8-E5D3-2351-EEB3-64B273C4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48" y="4631287"/>
            <a:ext cx="7723224" cy="20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7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9DAF6-8ADA-C32E-42F7-9E9480156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883B-D435-49C5-D816-45ADF189F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CREATED MAIN BRACH AND PUSHED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9277D-6026-EE2E-D38F-29E63EBB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20" y="1820842"/>
            <a:ext cx="8528456" cy="351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9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2F36D-5C20-E65D-E65F-2D1372E95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A88A-902E-C354-746A-D40F81CCB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REPO AFTER PUSHING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6D475-D5DD-DE1F-BF62-4A4D99E9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75" y="1762178"/>
            <a:ext cx="9182335" cy="415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0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DD4E7-DE03-A9F7-151B-0109C122A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2F24-0EBD-2E60-F860-D0DE7A31E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CREATED README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4EDC9-F8C0-81FF-3234-39212B8DB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34" y="1923067"/>
            <a:ext cx="9000165" cy="43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8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CF3B0-1C68-0D9A-BCD4-1E9B50B3D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8A46-B59B-1408-EF87-AFF3E8953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Creating another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328FE-B85C-B062-CC83-216F0F1B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88" y="1680150"/>
            <a:ext cx="7783011" cy="1838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B22BA-87DA-BED4-8B04-7402A34CD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134" y="3692311"/>
            <a:ext cx="7563906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9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0A7FE-C9AC-D271-DCDC-D41E8C9E0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C2FA-AB62-1690-5B7C-D68125DD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REPO AFTER PUSHING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FB939-DBB3-A7EE-2537-50104649E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956917"/>
            <a:ext cx="11069595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5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B2BEC-680C-C849-5D86-B74434F2A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63EA-CACB-75EF-0EC3-F35301EBB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Pull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6CB6D-5D7C-364C-611F-3BD6890BC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52" y="1514054"/>
            <a:ext cx="9790030" cy="46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CREATED A REPO</vt:lpstr>
      <vt:lpstr>Init / status</vt:lpstr>
      <vt:lpstr>Add / commit</vt:lpstr>
      <vt:lpstr>CREATED MAIN BRACH AND PUSHED</vt:lpstr>
      <vt:lpstr>REPO AFTER PUSHING</vt:lpstr>
      <vt:lpstr>CREATED README FILE</vt:lpstr>
      <vt:lpstr>Creating another branch</vt:lpstr>
      <vt:lpstr>REPO AFTER PUSHING</vt:lpstr>
      <vt:lpstr>Pull request</vt:lpstr>
      <vt:lpstr>REPO merging</vt:lpstr>
      <vt:lpstr>.gitignore</vt:lpstr>
      <vt:lpstr>REPO AFTER PUSHING</vt:lpstr>
      <vt:lpstr>REPO AFTER PUSHING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krishh</dc:creator>
  <cp:lastModifiedBy>vishal krishh</cp:lastModifiedBy>
  <cp:revision>10</cp:revision>
  <dcterms:created xsi:type="dcterms:W3CDTF">2025-07-30T10:38:41Z</dcterms:created>
  <dcterms:modified xsi:type="dcterms:W3CDTF">2025-07-30T11:27:37Z</dcterms:modified>
</cp:coreProperties>
</file>