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rts/colors1.xml" ContentType="application/vnd.ms-office.chartcolor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724" y="-6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project%20in%20excel%20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[project in excel 2.xlsx]Sheet1!PivotTable1</c:name>
    <c:fmtId val="-1"/>
  </c:pivotSource>
  <c:chart>
    <c:title>
      <c:tx>
        <c:rich>
          <a:bodyPr rot="0" spcFirstLastPara="1" vertOverflow="ellipsis" vert="horz" wrap="square" anchor="ctr" anchorCtr="1"/>
          <a:lstStyle/>
          <a:p>
            <a:pPr>
              <a:defRPr lang="en-GB"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spPr>
        <a:noFill/>
        <a:ln>
          <a:noFill/>
        </a:ln>
        <a:effectLst/>
      </c:spPr>
    </c:title>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ser>
          <c:idx val="0"/>
          <c:order val="0"/>
          <c:tx>
            <c:strRef>
              <c:f>Sheet1!$B$3:$B$4</c:f>
              <c:strCache>
                <c:ptCount val="1"/>
                <c:pt idx="0">
                  <c:v>HIGH</c:v>
                </c:pt>
              </c:strCache>
            </c:strRef>
          </c:tx>
          <c:spPr>
            <a:solidFill>
              <a:schemeClr val="accent1"/>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xmlns:c16r2="http://schemas.microsoft.com/office/drawing/2015/06/char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xmlns:c16r2="http://schemas.microsoft.com/office/drawing/2015/06/char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xmlns:c16r2="http://schemas.microsoft.com/office/drawing/2015/06/char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xmlns:c16r2="http://schemas.microsoft.com/office/drawing/2015/06/chart">
            <c:ext xmlns:c16="http://schemas.microsoft.com/office/drawing/2014/chart" uri="{C3380CC4-5D6E-409C-BE32-E72D297353CC}">
              <c16:uniqueId val="{00000003-B7DB-4F4A-8EFF-4C70EC25DF5D}"/>
            </c:ext>
          </c:extLst>
        </c:ser>
        <c:dLbls/>
        <c:axId val="98606080"/>
        <c:axId val="98624256"/>
      </c:barChart>
      <c:catAx>
        <c:axId val="98606080"/>
        <c:scaling>
          <c:orientation val="minMax"/>
        </c:scaling>
        <c:axPos val="b"/>
        <c:numFmt formatCode="General" sourceLinked="1"/>
        <c:majorTickMark val="none"/>
        <c:tickLblPos val="nextTo"/>
        <c:spPr>
          <a:noFill/>
          <a:ln>
            <a:noFill/>
          </a:ln>
          <a:effectLst/>
        </c:spPr>
        <c:txPr>
          <a:bodyPr rot="-60000000" spcFirstLastPara="1" vertOverflow="ellipsis" vert="horz" wrap="square" anchor="ctr" anchorCtr="1"/>
          <a:lstStyle/>
          <a:p>
            <a:pPr>
              <a:defRPr lang="en-GB" sz="900" b="0" i="0" u="none" strike="noStrike" kern="1200" baseline="0">
                <a:solidFill>
                  <a:schemeClr val="tx1">
                    <a:lumMod val="65000"/>
                    <a:lumOff val="35000"/>
                  </a:schemeClr>
                </a:solidFill>
                <a:latin typeface="+mn-lt"/>
                <a:ea typeface="+mn-ea"/>
                <a:cs typeface="+mn-cs"/>
              </a:defRPr>
            </a:pPr>
            <a:endParaRPr lang="en-US"/>
          </a:p>
        </c:txPr>
        <c:crossAx val="98624256"/>
        <c:crosses val="autoZero"/>
        <c:auto val="1"/>
        <c:lblAlgn val="ctr"/>
        <c:lblOffset val="100"/>
      </c:catAx>
      <c:valAx>
        <c:axId val="98624256"/>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lang="en-GB" sz="900" b="0" i="0" u="none" strike="noStrike" kern="1200" baseline="0">
                <a:solidFill>
                  <a:schemeClr val="tx1">
                    <a:lumMod val="65000"/>
                    <a:lumOff val="35000"/>
                  </a:schemeClr>
                </a:solidFill>
                <a:latin typeface="+mn-lt"/>
                <a:ea typeface="+mn-ea"/>
                <a:cs typeface="+mn-cs"/>
              </a:defRPr>
            </a:pPr>
            <a:endParaRPr lang="en-US"/>
          </a:p>
        </c:txPr>
        <c:crossAx val="98606080"/>
        <c:crosses val="autoZero"/>
        <c:crossBetween val="between"/>
      </c:valAx>
      <c:spPr>
        <a:noFill/>
        <a:ln>
          <a:noFill/>
        </a:ln>
        <a:effectLst/>
      </c:spPr>
    </c:plotArea>
    <c:legend>
      <c:legendPos val="r"/>
      <c:spPr>
        <a:noFill/>
        <a:ln>
          <a:noFill/>
        </a:ln>
        <a:effectLst/>
      </c:spPr>
      <c:txPr>
        <a:bodyPr rot="0" spcFirstLastPara="1" vertOverflow="ellipsis" vert="horz" wrap="square" anchor="ctr" anchorCtr="1"/>
        <a:lstStyle/>
        <a:p>
          <a:pPr>
            <a:defRPr lang="en-GB"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noFill/>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105024" y="2774852"/>
            <a:ext cx="8950005" cy="1938992"/>
          </a:xfrm>
          <a:prstGeom prst="rect">
            <a:avLst/>
          </a:prstGeom>
          <a:noFill/>
        </p:spPr>
        <p:txBody>
          <a:bodyPr wrap="square" rtlCol="0">
            <a:spAutoFit/>
          </a:bodyPr>
          <a:lstStyle/>
          <a:p>
            <a:r>
              <a:rPr lang="en-US" sz="2400" dirty="0"/>
              <a:t>STUDENT NAME:</a:t>
            </a:r>
            <a:r>
              <a:rPr lang="en-GB" sz="2400" dirty="0"/>
              <a:t> </a:t>
            </a:r>
            <a:r>
              <a:rPr lang="en-GB" sz="2400" dirty="0" smtClean="0"/>
              <a:t>VISHAL VIJAY J V</a:t>
            </a:r>
            <a:endParaRPr lang="en-GB" sz="2400" dirty="0"/>
          </a:p>
          <a:p>
            <a:r>
              <a:rPr lang="en-US" sz="2400" dirty="0"/>
              <a:t>REGISTER NO:</a:t>
            </a:r>
            <a:r>
              <a:rPr lang="en-GB" sz="2400" dirty="0"/>
              <a:t> </a:t>
            </a:r>
            <a:r>
              <a:rPr lang="en-GB" sz="2400" dirty="0" smtClean="0"/>
              <a:t>312200347</a:t>
            </a:r>
            <a:endParaRPr lang="en-US" sz="2400" dirty="0"/>
          </a:p>
          <a:p>
            <a:r>
              <a:rPr lang="en-US" sz="2400" dirty="0"/>
              <a:t>DEPARTMENT:</a:t>
            </a:r>
            <a:r>
              <a:rPr lang="en-GB" sz="2400" dirty="0"/>
              <a:t> B.COM COMMERCE</a:t>
            </a:r>
            <a:endParaRPr lang="en-US" sz="2400" dirty="0"/>
          </a:p>
          <a:p>
            <a:r>
              <a:rPr lang="en-US" sz="2400" dirty="0"/>
              <a:t>COLLEGE</a:t>
            </a:r>
            <a:r>
              <a:rPr lang="en-GB" sz="2400" dirty="0"/>
              <a:t>: S.I.V.E.T.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xmlns=""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xmlns="" id="{2FE4AB5F-7B3E-CB26-F897-ABC432542FA9}"/>
              </a:ext>
            </a:extLst>
          </p:cNvPr>
          <p:cNvGraphicFramePr>
            <a:graphicFrameLocks/>
          </p:cNvGraphicFramePr>
          <p:nvPr>
            <p:extLst>
              <p:ext uri="{D42A27DB-BD31-4B8C-83A1-F6EECF244321}">
                <p14:modId xmlns:p14="http://schemas.microsoft.com/office/powerpoint/2010/main" xmlns=""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xmlns=""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xmlns=""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xmlns=""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xmlns=""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xmlns=""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1" name="Text Placeholder 10">
            <a:extLst>
              <a:ext uri="{FF2B5EF4-FFF2-40B4-BE49-F238E27FC236}">
                <a16:creationId xmlns:a16="http://schemas.microsoft.com/office/drawing/2014/main" xmlns=""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389</Words>
  <Application>Microsoft Office PowerPoint</Application>
  <PresentationFormat>Custom</PresentationFormat>
  <Paragraphs>64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sudarmanig@outlook.com</cp:lastModifiedBy>
  <cp:revision>23</cp:revision>
  <dcterms:created xsi:type="dcterms:W3CDTF">2024-03-29T15:07:22Z</dcterms:created>
  <dcterms:modified xsi:type="dcterms:W3CDTF">2024-09-02T14:56:48Z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