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65" r:id="rId6"/>
    <p:sldId id="275" r:id="rId7"/>
    <p:sldId id="260" r:id="rId8"/>
    <p:sldId id="261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4" r:id="rId17"/>
    <p:sldId id="26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F8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FA3C995D-B25C-4571-8EB7-578BE13EFA60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F94E4F0-0568-4CCF-A293-3B68EB693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955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95D-B25C-4571-8EB7-578BE13EFA60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E4F0-0568-4CCF-A293-3B68EB693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19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95D-B25C-4571-8EB7-578BE13EFA60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E4F0-0568-4CCF-A293-3B68EB693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89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95D-B25C-4571-8EB7-578BE13EFA60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E4F0-0568-4CCF-A293-3B68EB693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29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A3C995D-B25C-4571-8EB7-578BE13EFA60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0F94E4F0-0568-4CCF-A293-3B68EB693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964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95D-B25C-4571-8EB7-578BE13EFA60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E4F0-0568-4CCF-A293-3B68EB693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23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95D-B25C-4571-8EB7-578BE13EFA60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E4F0-0568-4CCF-A293-3B68EB693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93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95D-B25C-4571-8EB7-578BE13EFA60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E4F0-0568-4CCF-A293-3B68EB693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50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95D-B25C-4571-8EB7-578BE13EFA60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E4F0-0568-4CCF-A293-3B68EB693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20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95D-B25C-4571-8EB7-578BE13EFA60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94E4F0-0568-4CCF-A293-3B68EB693B3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256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A3C995D-B25C-4571-8EB7-578BE13EFA60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94E4F0-0568-4CCF-A293-3B68EB693B3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517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3C995D-B25C-4571-8EB7-578BE13EFA60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F94E4F0-0568-4CCF-A293-3B68EB693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92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" TargetMode="External"/><Relationship Id="rId2" Type="http://schemas.openxmlformats.org/officeDocument/2006/relationships/hyperlink" Target="http://www.baw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utter.dev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yorooms.com/" TargetMode="External"/><Relationship Id="rId2" Type="http://schemas.openxmlformats.org/officeDocument/2006/relationships/hyperlink" Target="https://flutter.dev/doc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CC00-E2DA-4109-B1FA-AFD48692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/>
              <a:t>App Development using Flutter SDK: Rental Room Finder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A3E538-7EB3-4FF9-B5F1-126B2BE46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IN" sz="1600" dirty="0"/>
          </a:p>
          <a:p>
            <a:pPr marL="0" indent="0" algn="ctr">
              <a:buNone/>
            </a:pPr>
            <a:endParaRPr lang="en-IN" sz="1600" dirty="0"/>
          </a:p>
          <a:p>
            <a:pPr marL="0" indent="0" algn="ctr">
              <a:buNone/>
            </a:pPr>
            <a:endParaRPr lang="en-IN" sz="1600" dirty="0"/>
          </a:p>
          <a:p>
            <a:pPr marL="0" indent="0" algn="ctr">
              <a:buNone/>
            </a:pPr>
            <a:endParaRPr lang="en-IN" sz="1600" dirty="0"/>
          </a:p>
          <a:p>
            <a:pPr marL="0" indent="0" algn="ctr">
              <a:buNone/>
            </a:pPr>
            <a:endParaRPr lang="en-IN" sz="1600" dirty="0"/>
          </a:p>
          <a:p>
            <a:pPr marL="0" indent="0" algn="ctr">
              <a:buNone/>
            </a:pPr>
            <a:endParaRPr lang="en-IN" sz="1600" dirty="0"/>
          </a:p>
          <a:p>
            <a:pPr marL="0" indent="0" algn="ctr">
              <a:buNone/>
            </a:pPr>
            <a:r>
              <a:rPr lang="en-IN" sz="1600" dirty="0"/>
              <a:t>Laxman Chandrasali (201700491)</a:t>
            </a:r>
          </a:p>
          <a:p>
            <a:pPr marL="0" indent="0" algn="ctr">
              <a:buNone/>
            </a:pPr>
            <a:r>
              <a:rPr lang="en-IN" sz="1600" dirty="0"/>
              <a:t>Adhyyan Tripathi (201700403)</a:t>
            </a:r>
          </a:p>
          <a:p>
            <a:pPr marL="0" indent="0" algn="ctr">
              <a:buNone/>
            </a:pPr>
            <a:r>
              <a:rPr lang="en-IN" sz="1600" dirty="0"/>
              <a:t>Nikhil Sharma (201700523)</a:t>
            </a:r>
          </a:p>
          <a:p>
            <a:pPr marL="0" indent="0" algn="ctr">
              <a:buNone/>
            </a:pPr>
            <a:endParaRPr lang="en-IN" sz="1600" dirty="0"/>
          </a:p>
          <a:p>
            <a:pPr marL="0" indent="0" algn="ctr">
              <a:buNone/>
            </a:pPr>
            <a:r>
              <a:rPr lang="en-IN" sz="1600" dirty="0"/>
              <a:t>Under the guidance of </a:t>
            </a:r>
          </a:p>
          <a:p>
            <a:pPr marL="0" indent="0" algn="ctr">
              <a:buNone/>
            </a:pPr>
            <a:r>
              <a:rPr lang="en-IN" sz="1600" dirty="0"/>
              <a:t>Mr. </a:t>
            </a:r>
            <a:r>
              <a:rPr lang="en-IN" sz="1600" dirty="0" err="1"/>
              <a:t>Dependra</a:t>
            </a:r>
            <a:r>
              <a:rPr lang="en-IN" sz="1600" dirty="0"/>
              <a:t> </a:t>
            </a:r>
            <a:r>
              <a:rPr lang="en-IN" sz="1600" dirty="0" err="1"/>
              <a:t>Dhakal</a:t>
            </a:r>
            <a:endParaRPr lang="en-IN" sz="1600" dirty="0"/>
          </a:p>
          <a:p>
            <a:pPr marL="0" indent="0" algn="ctr">
              <a:buNone/>
            </a:pPr>
            <a:r>
              <a:rPr lang="en-IN" sz="1600" dirty="0"/>
              <a:t>Assistant Professor</a:t>
            </a:r>
          </a:p>
        </p:txBody>
      </p:sp>
      <p:pic>
        <p:nvPicPr>
          <p:cNvPr id="6" name="Picture 32">
            <a:extLst>
              <a:ext uri="{FF2B5EF4-FFF2-40B4-BE49-F238E27FC236}">
                <a16:creationId xmlns:a16="http://schemas.microsoft.com/office/drawing/2014/main" id="{2E639972-202B-4F04-8D43-337D5F82A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5" y="2166938"/>
            <a:ext cx="1238250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36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4EAE-56E5-467D-9375-23B6C0E5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20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Class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4FF3EF-18CC-4B15-A0F7-F72AB5C3704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1823694"/>
            <a:ext cx="9931400" cy="45822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711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D7F5-5729-41C1-8DDD-9A4D2D22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85394"/>
            <a:ext cx="10058400" cy="1371600"/>
          </a:xfrm>
        </p:spPr>
        <p:txBody>
          <a:bodyPr/>
          <a:lstStyle/>
          <a:p>
            <a:pPr algn="ctr"/>
            <a:r>
              <a:rPr lang="en-IN" dirty="0" err="1"/>
              <a:t>ScreenShots</a:t>
            </a:r>
            <a:r>
              <a:rPr lang="en-IN" dirty="0"/>
              <a:t>: Login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39981F-8F47-4869-8194-FB64E72CD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" y="1422400"/>
            <a:ext cx="2939143" cy="5250206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B8711F-340C-48EF-A7B9-99341640E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128" y="1422400"/>
            <a:ext cx="2939143" cy="525020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F1377A-6EE9-4FD5-9699-4E20309640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428" y="1422400"/>
            <a:ext cx="2939143" cy="525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31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1DEA-4F50-4674-88E5-196B74A42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716" y="0"/>
            <a:ext cx="10058400" cy="1371600"/>
          </a:xfrm>
        </p:spPr>
        <p:txBody>
          <a:bodyPr/>
          <a:lstStyle/>
          <a:p>
            <a:pPr algn="ctr"/>
            <a:r>
              <a:rPr lang="en-IN" dirty="0" err="1"/>
              <a:t>ScreenShots</a:t>
            </a:r>
            <a:r>
              <a:rPr lang="en-IN" dirty="0"/>
              <a:t> Login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51E0BF-6BDA-4540-82F3-B290296F1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884" y="1083212"/>
            <a:ext cx="2939143" cy="5542671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A7E3BA-C60A-4D15-ABDD-E9F2D4EA1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665" y="1083212"/>
            <a:ext cx="2939143" cy="554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7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0BE17-EF37-4F38-8C09-67D65725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71600"/>
          </a:xfrm>
        </p:spPr>
        <p:txBody>
          <a:bodyPr/>
          <a:lstStyle/>
          <a:p>
            <a:pPr algn="ctr"/>
            <a:r>
              <a:rPr lang="en-IN" dirty="0" err="1"/>
              <a:t>ScreenShots</a:t>
            </a:r>
            <a:r>
              <a:rPr lang="en-IN" dirty="0"/>
              <a:t>: </a:t>
            </a:r>
            <a:r>
              <a:rPr lang="en-IN" dirty="0" err="1"/>
              <a:t>DataBase</a:t>
            </a:r>
            <a:endParaRPr lang="en-IN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C221B4-A81D-43CA-B4FC-221985E0C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169" y="1371600"/>
            <a:ext cx="9386573" cy="483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58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21EB-D139-43E2-892E-FE3D7923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Add property &amp; User Homepage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4E4DDB-5D36-4583-868D-42AED77BB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52" y="2014194"/>
            <a:ext cx="1812515" cy="39322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8A936F-36C1-4509-84BC-01FFB4BC4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638" y="2014194"/>
            <a:ext cx="1812515" cy="39322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A6BBA2-B42F-4ACA-8E90-C86B4E1E6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724" y="2014194"/>
            <a:ext cx="1812515" cy="393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21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D05D-5D5C-480E-A42E-002CD8631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86206"/>
          </a:xfrm>
        </p:spPr>
        <p:txBody>
          <a:bodyPr/>
          <a:lstStyle/>
          <a:p>
            <a:pPr algn="ctr"/>
            <a:r>
              <a:rPr lang="en-IN" dirty="0"/>
              <a:t>Search Module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FF79676-6CEF-4063-A0DA-790C76F71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44" y="1828800"/>
            <a:ext cx="1812515" cy="393223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FFF66A-999D-4D3C-B699-4FD4BA5CC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284" y="1828799"/>
            <a:ext cx="2075272" cy="393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55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19EF-F029-479D-A126-F47E997A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Manage property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746461-16D6-464B-BEFE-E60E3B6EE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57" y="2014194"/>
            <a:ext cx="1812515" cy="39322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7D2078-8B71-4C02-8A49-B482C6889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85" y="2014193"/>
            <a:ext cx="1812515" cy="39322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80EFE8-B910-4C62-89C5-4CB79EC63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547" y="2014191"/>
            <a:ext cx="1812515" cy="39322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DABF38-B235-4B9F-B1E3-353854F838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309" y="2014191"/>
            <a:ext cx="1812515" cy="393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27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2869-79CD-4A3A-8583-A38F90128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39094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Gantt Chart</a:t>
            </a:r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12EDA9C8-29F3-4562-9F52-46FCBA579E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238135"/>
              </p:ext>
            </p:extLst>
          </p:nvPr>
        </p:nvGraphicFramePr>
        <p:xfrm>
          <a:off x="1066799" y="1762540"/>
          <a:ext cx="10237305" cy="4532245"/>
        </p:xfrm>
        <a:graphic>
          <a:graphicData uri="http://schemas.openxmlformats.org/drawingml/2006/table">
            <a:tbl>
              <a:tblPr firstRow="1" firstCol="1" bandRow="1"/>
              <a:tblGrid>
                <a:gridCol w="3140812">
                  <a:extLst>
                    <a:ext uri="{9D8B030D-6E8A-4147-A177-3AD203B41FA5}">
                      <a16:colId xmlns:a16="http://schemas.microsoft.com/office/drawing/2014/main" val="245885388"/>
                    </a:ext>
                  </a:extLst>
                </a:gridCol>
                <a:gridCol w="1615774">
                  <a:extLst>
                    <a:ext uri="{9D8B030D-6E8A-4147-A177-3AD203B41FA5}">
                      <a16:colId xmlns:a16="http://schemas.microsoft.com/office/drawing/2014/main" val="2320619740"/>
                    </a:ext>
                  </a:extLst>
                </a:gridCol>
                <a:gridCol w="1467458">
                  <a:extLst>
                    <a:ext uri="{9D8B030D-6E8A-4147-A177-3AD203B41FA5}">
                      <a16:colId xmlns:a16="http://schemas.microsoft.com/office/drawing/2014/main" val="3388831409"/>
                    </a:ext>
                  </a:extLst>
                </a:gridCol>
                <a:gridCol w="1467458">
                  <a:extLst>
                    <a:ext uri="{9D8B030D-6E8A-4147-A177-3AD203B41FA5}">
                      <a16:colId xmlns:a16="http://schemas.microsoft.com/office/drawing/2014/main" val="3786876378"/>
                    </a:ext>
                  </a:extLst>
                </a:gridCol>
                <a:gridCol w="1294712">
                  <a:extLst>
                    <a:ext uri="{9D8B030D-6E8A-4147-A177-3AD203B41FA5}">
                      <a16:colId xmlns:a16="http://schemas.microsoft.com/office/drawing/2014/main" val="2781162002"/>
                    </a:ext>
                  </a:extLst>
                </a:gridCol>
                <a:gridCol w="1251091">
                  <a:extLst>
                    <a:ext uri="{9D8B030D-6E8A-4147-A177-3AD203B41FA5}">
                      <a16:colId xmlns:a16="http://schemas.microsoft.com/office/drawing/2014/main" val="1379316342"/>
                    </a:ext>
                  </a:extLst>
                </a:gridCol>
              </a:tblGrid>
              <a:tr h="4219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Jan,20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Feb,20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March,20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April,20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May,20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016577"/>
                  </a:ext>
                </a:extLst>
              </a:tr>
              <a:tr h="39950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Literature survey &amp; References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E8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E8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E8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E8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E8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228905"/>
                  </a:ext>
                </a:extLst>
              </a:tr>
              <a:tr h="4283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344874"/>
                  </a:ext>
                </a:extLst>
              </a:tr>
              <a:tr h="39950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Problem Identification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E8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E8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E8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253797"/>
                  </a:ext>
                </a:extLst>
              </a:tr>
              <a:tr h="4283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661713"/>
                  </a:ext>
                </a:extLst>
              </a:tr>
              <a:tr h="39950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Design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F82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E8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E8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E8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76847"/>
                  </a:ext>
                </a:extLst>
              </a:tr>
              <a:tr h="4283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413383"/>
                  </a:ext>
                </a:extLst>
              </a:tr>
              <a:tr h="39950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Implementation and Testing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132581"/>
                  </a:ext>
                </a:extLst>
              </a:tr>
              <a:tr h="4283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995556"/>
                  </a:ext>
                </a:extLst>
              </a:tr>
              <a:tr h="39950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Report Writing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E8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E8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E8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E8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E8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11018"/>
                  </a:ext>
                </a:extLst>
              </a:tr>
              <a:tr h="3995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92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58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D0FDE-37B6-4B28-B2D2-541993B60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3" y="2743200"/>
            <a:ext cx="10058400" cy="1371600"/>
          </a:xfrm>
        </p:spPr>
        <p:txBody>
          <a:bodyPr/>
          <a:lstStyle/>
          <a:p>
            <a:pPr algn="ctr"/>
            <a:r>
              <a:rPr lang="en-IN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81402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A745-82D2-4A5D-85D6-552981A0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55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61902-3A53-4BA6-AEEF-DB99CE283665}"/>
              </a:ext>
            </a:extLst>
          </p:cNvPr>
          <p:cNvSpPr txBox="1"/>
          <p:nvPr/>
        </p:nvSpPr>
        <p:spPr>
          <a:xfrm>
            <a:off x="1073426" y="1736035"/>
            <a:ext cx="832236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3000" dirty="0">
                <a:latin typeface="+mj-lt"/>
              </a:rPr>
              <a:t>Abstract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000" dirty="0">
                <a:latin typeface="+mj-lt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000" dirty="0">
                <a:latin typeface="+mj-lt"/>
              </a:rPr>
              <a:t>Literature Survey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000" dirty="0">
                <a:latin typeface="+mj-lt"/>
              </a:rPr>
              <a:t>Problem Definition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000" dirty="0">
                <a:latin typeface="+mj-lt"/>
              </a:rPr>
              <a:t>Solution Strategy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000" dirty="0">
                <a:latin typeface="+mj-lt"/>
              </a:rPr>
              <a:t>Gantt Chart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000" dirty="0">
                <a:latin typeface="+mj-lt"/>
              </a:rPr>
              <a:t>References</a:t>
            </a:r>
          </a:p>
          <a:p>
            <a:pPr marL="457200" indent="-457200">
              <a:buFont typeface="+mj-lt"/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6884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76B9-F8F0-4AA1-A08E-8CE9315B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2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869C-772B-4ABC-8E95-9364A396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This project is targeted towards the students who are willing to find rental rooms near the college.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This task get tough enough if the destination is remotely located.</a:t>
            </a:r>
          </a:p>
          <a:p>
            <a:endParaRPr lang="en-IN" sz="2400" dirty="0"/>
          </a:p>
          <a:p>
            <a:r>
              <a:rPr lang="en-IN" sz="2400" dirty="0"/>
              <a:t>The aim of this project  is to give all the possible options regarding the room’s location and get the contact of respected person along with prices and  images.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4183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0906A-3FE4-4601-9BAA-38238DBA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/>
              <a:t>Introduction(Continue…)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E7B6C-25C7-40DB-88D8-01E8EF4DA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Rental Rooms are great alternatives for hostelers as well as working employees.</a:t>
            </a:r>
          </a:p>
          <a:p>
            <a:pPr marL="0" indent="0">
              <a:buNone/>
            </a:pP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This Flutter Application will help to find rooms in Android as well as IOS device.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93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5">
            <a:extLst>
              <a:ext uri="{FF2B5EF4-FFF2-40B4-BE49-F238E27FC236}">
                <a16:creationId xmlns:a16="http://schemas.microsoft.com/office/drawing/2014/main" id="{93A09F8D-1AB1-47E6-BA86-13F6556C56AD}"/>
              </a:ext>
            </a:extLst>
          </p:cNvPr>
          <p:cNvSpPr txBox="1">
            <a:spLocks/>
          </p:cNvSpPr>
          <p:nvPr/>
        </p:nvSpPr>
        <p:spPr>
          <a:xfrm>
            <a:off x="541762" y="708155"/>
            <a:ext cx="10515600" cy="307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300C4E-DFE2-40E2-BEFA-0CC220A9B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4407"/>
              </p:ext>
            </p:extLst>
          </p:nvPr>
        </p:nvGraphicFramePr>
        <p:xfrm>
          <a:off x="1335771" y="1728416"/>
          <a:ext cx="9593483" cy="39750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618">
                  <a:extLst>
                    <a:ext uri="{9D8B030D-6E8A-4147-A177-3AD203B41FA5}">
                      <a16:colId xmlns:a16="http://schemas.microsoft.com/office/drawing/2014/main" val="3120640865"/>
                    </a:ext>
                  </a:extLst>
                </a:gridCol>
                <a:gridCol w="2048778">
                  <a:extLst>
                    <a:ext uri="{9D8B030D-6E8A-4147-A177-3AD203B41FA5}">
                      <a16:colId xmlns:a16="http://schemas.microsoft.com/office/drawing/2014/main" val="4256941559"/>
                    </a:ext>
                  </a:extLst>
                </a:gridCol>
                <a:gridCol w="2687075">
                  <a:extLst>
                    <a:ext uri="{9D8B030D-6E8A-4147-A177-3AD203B41FA5}">
                      <a16:colId xmlns:a16="http://schemas.microsoft.com/office/drawing/2014/main" val="1997810519"/>
                    </a:ext>
                  </a:extLst>
                </a:gridCol>
                <a:gridCol w="1432164">
                  <a:extLst>
                    <a:ext uri="{9D8B030D-6E8A-4147-A177-3AD203B41FA5}">
                      <a16:colId xmlns:a16="http://schemas.microsoft.com/office/drawing/2014/main" val="3853088291"/>
                    </a:ext>
                  </a:extLst>
                </a:gridCol>
                <a:gridCol w="2405848">
                  <a:extLst>
                    <a:ext uri="{9D8B030D-6E8A-4147-A177-3AD203B41FA5}">
                      <a16:colId xmlns:a16="http://schemas.microsoft.com/office/drawing/2014/main" val="740231915"/>
                    </a:ext>
                  </a:extLst>
                </a:gridCol>
              </a:tblGrid>
              <a:tr h="721342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SL No.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Author details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Papers and Publication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Findings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Relevance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836504"/>
                  </a:ext>
                </a:extLst>
              </a:tr>
              <a:tr h="1252230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1.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Paulo </a:t>
                      </a:r>
                      <a:r>
                        <a:rPr lang="en-IN" sz="1800" dirty="0" err="1">
                          <a:effectLst/>
                        </a:rPr>
                        <a:t>Dinchin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800" u="sng" dirty="0">
                          <a:effectLst/>
                          <a:hlinkClick r:id="rId2"/>
                        </a:rPr>
                        <a:t>www.bawp.com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Dart Language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Helped in the understanding of dart programming language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62489"/>
                  </a:ext>
                </a:extLst>
              </a:tr>
              <a:tr h="860757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2.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Google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800" u="sng">
                          <a:effectLst/>
                          <a:hlinkClick r:id="rId3"/>
                        </a:rPr>
                        <a:t>https://firebase.google.com/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Real time database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Provided us with all the necessary documentation on the </a:t>
                      </a:r>
                      <a:r>
                        <a:rPr lang="en-IN" dirty="0" err="1"/>
                        <a:t>realtime</a:t>
                      </a:r>
                      <a:r>
                        <a:rPr lang="en-IN" dirty="0"/>
                        <a:t> -db.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133545"/>
                  </a:ext>
                </a:extLst>
              </a:tr>
              <a:tr h="819156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3.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Google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800" u="sng" dirty="0">
                          <a:effectLst/>
                          <a:hlinkClick r:id="rId4"/>
                        </a:rPr>
                        <a:t>https://flutter.dev/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Flutter Framework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Provided us the flutter SDK.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188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1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2599-6499-418F-A72E-C0065906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3" y="411775"/>
            <a:ext cx="10058400" cy="768955"/>
          </a:xfrm>
        </p:spPr>
        <p:txBody>
          <a:bodyPr/>
          <a:lstStyle/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F5F1133-B09E-4EFA-8FF2-EE261A47A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241433"/>
              </p:ext>
            </p:extLst>
          </p:nvPr>
        </p:nvGraphicFramePr>
        <p:xfrm>
          <a:off x="1030287" y="1260628"/>
          <a:ext cx="10058400" cy="5322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10040128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82514097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9563740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66639400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259572988"/>
                    </a:ext>
                  </a:extLst>
                </a:gridCol>
              </a:tblGrid>
              <a:tr h="973722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       SL No.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Author details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Papers and Publication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Findings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Relevance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940"/>
                  </a:ext>
                </a:extLst>
              </a:tr>
              <a:tr h="1423132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b="1" dirty="0"/>
                        <a:t>4.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Google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2"/>
                        </a:rPr>
                        <a:t>https://flutter.dev/docs</a:t>
                      </a:r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All the components and widgets which we have used in the project.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Provided us with all the necessary documentation on the widgets.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245149"/>
                  </a:ext>
                </a:extLst>
              </a:tr>
              <a:tr h="1963361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</a:rPr>
                        <a:t>5.</a:t>
                      </a:r>
                    </a:p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Oyo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800" u="sng" dirty="0">
                          <a:effectLst/>
                          <a:hlinkClick r:id="rId3"/>
                        </a:rPr>
                        <a:t>https://www.oyorooms.com/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Search Mechanism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Helped in the search module implementation, by understanding the variables which needs to be considered.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94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25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D33A-CEDE-4C5C-B1F7-401AF8E5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03366-FF95-4779-B928-A8132C4C2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5"/>
            <a:ext cx="10058400" cy="3750502"/>
          </a:xfrm>
        </p:spPr>
        <p:txBody>
          <a:bodyPr/>
          <a:lstStyle/>
          <a:p>
            <a:r>
              <a:rPr lang="en-IN" sz="2400" dirty="0"/>
              <a:t>Students in SMIT find it very difficult to find Rental Rooms in vicinity 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The process of finding and inquiring about the rooms and cost is very manual and time consuming.</a:t>
            </a:r>
          </a:p>
          <a:p>
            <a:endParaRPr lang="en-IN" sz="2400" dirty="0"/>
          </a:p>
          <a:p>
            <a:r>
              <a:rPr lang="en-IN" sz="2400" dirty="0"/>
              <a:t>Most of the rooms location are either not known to students or don’t have the motivation to roam around.</a:t>
            </a:r>
          </a:p>
          <a:p>
            <a:endParaRPr lang="en-IN" sz="24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02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B6AF-C9EA-47C2-97E0-0000BFA0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/>
              <a:t>Solution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9BAC5-7EBF-4DFB-8B8A-115F0CC50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Our application will provide results of rooms around the vicinity of SMIT.</a:t>
            </a:r>
          </a:p>
          <a:p>
            <a:endParaRPr lang="en-IN" sz="2400" dirty="0"/>
          </a:p>
          <a:p>
            <a:r>
              <a:rPr lang="en-IN" sz="2400" dirty="0"/>
              <a:t>All the prices of the rooms will be displayed as well as the images of the rooms.</a:t>
            </a:r>
          </a:p>
          <a:p>
            <a:endParaRPr lang="en-IN" sz="2400" dirty="0"/>
          </a:p>
          <a:p>
            <a:r>
              <a:rPr lang="en-IN" sz="2400" dirty="0"/>
              <a:t>We will design our application for both android and iOS devices using Flutter.</a:t>
            </a:r>
          </a:p>
          <a:p>
            <a:endParaRPr lang="en-IN" sz="24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0026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A5D4-E1C8-402A-BBAC-30BC3CDE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324542"/>
            <a:ext cx="10058400" cy="1371600"/>
          </a:xfrm>
        </p:spPr>
        <p:txBody>
          <a:bodyPr/>
          <a:lstStyle/>
          <a:p>
            <a:pPr algn="ctr"/>
            <a:r>
              <a:rPr lang="en-IN" sz="3200" b="1" dirty="0"/>
              <a:t>Use</a:t>
            </a:r>
            <a:r>
              <a:rPr lang="en-IN" b="1" dirty="0"/>
              <a:t> </a:t>
            </a:r>
            <a:r>
              <a:rPr lang="en-IN" sz="3200" b="1" dirty="0"/>
              <a:t>Case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69FE44-0FB2-492C-BC13-7E928EFA574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503" y="1696142"/>
            <a:ext cx="9090992" cy="4638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5396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1569</TotalTime>
  <Words>502</Words>
  <Application>Microsoft Office PowerPoint</Application>
  <PresentationFormat>Widescreen</PresentationFormat>
  <Paragraphs>167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Century Gothic</vt:lpstr>
      <vt:lpstr>Garamond</vt:lpstr>
      <vt:lpstr>Times New Roman</vt:lpstr>
      <vt:lpstr>Savon</vt:lpstr>
      <vt:lpstr>App Development using Flutter SDK: Rental Room Finder </vt:lpstr>
      <vt:lpstr>Table of Contents:</vt:lpstr>
      <vt:lpstr>Introduction </vt:lpstr>
      <vt:lpstr>Introduction(Continue…)</vt:lpstr>
      <vt:lpstr>PowerPoint Presentation</vt:lpstr>
      <vt:lpstr>Literature Survey</vt:lpstr>
      <vt:lpstr>Problem Definition</vt:lpstr>
      <vt:lpstr>Solution Strategy</vt:lpstr>
      <vt:lpstr>Use Case</vt:lpstr>
      <vt:lpstr>Class Diagram</vt:lpstr>
      <vt:lpstr>ScreenShots: Login</vt:lpstr>
      <vt:lpstr>ScreenShots Login</vt:lpstr>
      <vt:lpstr>ScreenShots: DataBase</vt:lpstr>
      <vt:lpstr>Add property &amp; User Homepage</vt:lpstr>
      <vt:lpstr>Search Module</vt:lpstr>
      <vt:lpstr>Manage property</vt:lpstr>
      <vt:lpstr>Gantt Chart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Recommendations of Hotel and Price Prediction using Machine Learning and NLP</dc:title>
  <dc:creator>Adhyyan Tripathi</dc:creator>
  <cp:lastModifiedBy>Adhyyan Tripathi</cp:lastModifiedBy>
  <cp:revision>51</cp:revision>
  <dcterms:created xsi:type="dcterms:W3CDTF">2019-10-16T16:14:35Z</dcterms:created>
  <dcterms:modified xsi:type="dcterms:W3CDTF">2020-05-18T15:55:27Z</dcterms:modified>
</cp:coreProperties>
</file>