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10287000" cx="18288000"/>
  <p:notesSz cx="6858000" cy="9144000"/>
  <p:embeddedFontLst>
    <p:embeddedFont>
      <p:font typeface="Montserrat"/>
      <p:bold r:id="rId16"/>
      <p:boldItalic r:id="rId17"/>
    </p:embeddedFont>
    <p:embeddedFont>
      <p:font typeface="Montserrat Light"/>
      <p:regular r:id="rId18"/>
      <p:bold r:id="rId19"/>
      <p:italic r:id="rId20"/>
      <p:boldItalic r:id="rId21"/>
    </p:embeddedFont>
    <p:embeddedFont>
      <p:font typeface="Oswald"/>
      <p:bold r:id="rId22"/>
    </p:embeddedFont>
    <p:embeddedFont>
      <p:font typeface="DM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27" roundtripDataSignature="AMtx7mjdLkTsz5FHnQxMjIFcjukEExDnQ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Light-italic.fntdata"/><Relationship Id="rId22" Type="http://schemas.openxmlformats.org/officeDocument/2006/relationships/font" Target="fonts/Oswald-bold.fntdata"/><Relationship Id="rId21" Type="http://schemas.openxmlformats.org/officeDocument/2006/relationships/font" Target="fonts/MontserratLight-boldItalic.fntdata"/><Relationship Id="rId24" Type="http://schemas.openxmlformats.org/officeDocument/2006/relationships/font" Target="fonts/DMSans-bold.fntdata"/><Relationship Id="rId23" Type="http://schemas.openxmlformats.org/officeDocument/2006/relationships/font" Target="fonts/DMSans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DMSans-boldItalic.fntdata"/><Relationship Id="rId25" Type="http://schemas.openxmlformats.org/officeDocument/2006/relationships/font" Target="fonts/DMSans-italic.fntdata"/><Relationship Id="rId27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bold.fntdata"/><Relationship Id="rId19" Type="http://schemas.openxmlformats.org/officeDocument/2006/relationships/font" Target="fonts/MontserratLight-bold.fntdata"/><Relationship Id="rId18" Type="http://schemas.openxmlformats.org/officeDocument/2006/relationships/font" Target="fonts/MontserratLigh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9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9.png"/><Relationship Id="rId4" Type="http://schemas.openxmlformats.org/officeDocument/2006/relationships/image" Target="../media/image3.png"/><Relationship Id="rId5" Type="http://schemas.openxmlformats.org/officeDocument/2006/relationships/image" Target="../media/image27.png"/><Relationship Id="rId6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9.png"/><Relationship Id="rId4" Type="http://schemas.openxmlformats.org/officeDocument/2006/relationships/image" Target="../media/image6.png"/><Relationship Id="rId5" Type="http://schemas.openxmlformats.org/officeDocument/2006/relationships/image" Target="../media/image9.jpg"/><Relationship Id="rId6" Type="http://schemas.openxmlformats.org/officeDocument/2006/relationships/image" Target="../media/image18.png"/><Relationship Id="rId7" Type="http://schemas.openxmlformats.org/officeDocument/2006/relationships/image" Target="../media/image3.png"/><Relationship Id="rId8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9.png"/><Relationship Id="rId4" Type="http://schemas.openxmlformats.org/officeDocument/2006/relationships/image" Target="../media/image10.png"/><Relationship Id="rId10" Type="http://schemas.openxmlformats.org/officeDocument/2006/relationships/image" Target="../media/image1.png"/><Relationship Id="rId9" Type="http://schemas.openxmlformats.org/officeDocument/2006/relationships/image" Target="../media/image3.png"/><Relationship Id="rId5" Type="http://schemas.openxmlformats.org/officeDocument/2006/relationships/image" Target="../media/image13.png"/><Relationship Id="rId6" Type="http://schemas.openxmlformats.org/officeDocument/2006/relationships/image" Target="../media/image11.png"/><Relationship Id="rId7" Type="http://schemas.openxmlformats.org/officeDocument/2006/relationships/image" Target="../media/image16.png"/><Relationship Id="rId8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9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9.png"/><Relationship Id="rId4" Type="http://schemas.openxmlformats.org/officeDocument/2006/relationships/image" Target="../media/image20.png"/><Relationship Id="rId5" Type="http://schemas.openxmlformats.org/officeDocument/2006/relationships/image" Target="../media/image23.png"/><Relationship Id="rId6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9.png"/><Relationship Id="rId4" Type="http://schemas.openxmlformats.org/officeDocument/2006/relationships/image" Target="../media/image26.png"/><Relationship Id="rId5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9.png"/><Relationship Id="rId4" Type="http://schemas.openxmlformats.org/officeDocument/2006/relationships/image" Target="../media/image28.jpg"/><Relationship Id="rId5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9.png"/><Relationship Id="rId4" Type="http://schemas.openxmlformats.org/officeDocument/2006/relationships/image" Target="../media/image3.png"/><Relationship Id="rId5" Type="http://schemas.openxmlformats.org/officeDocument/2006/relationships/image" Target="../media/image25.png"/><Relationship Id="rId6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 rot="10800000"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8883" l="0" r="0" t="-38885"/>
            </a:stretch>
          </a:blipFill>
          <a:ln>
            <a:noFill/>
          </a:ln>
        </p:spPr>
      </p:sp>
      <p:sp>
        <p:nvSpPr>
          <p:cNvPr id="85" name="Google Shape;85;p1"/>
          <p:cNvSpPr/>
          <p:nvPr/>
        </p:nvSpPr>
        <p:spPr>
          <a:xfrm rot="7659121">
            <a:off x="15091031" y="5585714"/>
            <a:ext cx="7629294" cy="7828566"/>
          </a:xfrm>
          <a:custGeom>
            <a:rect b="b" l="l" r="r" t="t"/>
            <a:pathLst>
              <a:path extrusionOk="0"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6" name="Google Shape;86;p1"/>
          <p:cNvSpPr/>
          <p:nvPr/>
        </p:nvSpPr>
        <p:spPr>
          <a:xfrm>
            <a:off x="-3258071" y="-4629150"/>
            <a:ext cx="9022634" cy="9258300"/>
          </a:xfrm>
          <a:custGeom>
            <a:rect b="b" l="l" r="r" t="t"/>
            <a:pathLst>
              <a:path extrusionOk="0" h="9258300" w="9022634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7" name="Google Shape;87;p1"/>
          <p:cNvSpPr txBox="1"/>
          <p:nvPr/>
        </p:nvSpPr>
        <p:spPr>
          <a:xfrm>
            <a:off x="406763" y="3879160"/>
            <a:ext cx="16852537" cy="19896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79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715" u="none" cap="none" strike="noStrike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DERM - AI</a:t>
            </a:r>
            <a:endParaRPr/>
          </a:p>
        </p:txBody>
      </p:sp>
      <p:sp>
        <p:nvSpPr>
          <p:cNvPr id="88" name="Google Shape;88;p1"/>
          <p:cNvSpPr txBox="1"/>
          <p:nvPr/>
        </p:nvSpPr>
        <p:spPr>
          <a:xfrm>
            <a:off x="2719596" y="7482578"/>
            <a:ext cx="12848809" cy="4416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79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653" u="none" cap="none" strike="noStrike">
                <a:solidFill>
                  <a:srgbClr val="231F20"/>
                </a:solidFill>
                <a:latin typeface="Montserrat"/>
                <a:ea typeface="Montserrat"/>
                <a:cs typeface="Montserrat"/>
                <a:sym typeface="Montserrat"/>
              </a:rPr>
              <a:t>WWW.DERMAI.COM</a:t>
            </a:r>
            <a:endParaRPr/>
          </a:p>
        </p:txBody>
      </p:sp>
      <p:grpSp>
        <p:nvGrpSpPr>
          <p:cNvPr id="89" name="Google Shape;89;p1"/>
          <p:cNvGrpSpPr/>
          <p:nvPr/>
        </p:nvGrpSpPr>
        <p:grpSpPr>
          <a:xfrm>
            <a:off x="14635585" y="555292"/>
            <a:ext cx="1865640" cy="2316073"/>
            <a:chOff x="0" y="0"/>
            <a:chExt cx="2487520" cy="3088096"/>
          </a:xfrm>
        </p:grpSpPr>
        <p:sp>
          <p:nvSpPr>
            <p:cNvPr id="90" name="Google Shape;90;p1"/>
            <p:cNvSpPr/>
            <p:nvPr/>
          </p:nvSpPr>
          <p:spPr>
            <a:xfrm>
              <a:off x="191711" y="0"/>
              <a:ext cx="2104097" cy="2162732"/>
            </a:xfrm>
            <a:custGeom>
              <a:rect b="b" l="l" r="r" t="t"/>
              <a:pathLst>
                <a:path extrusionOk="0" h="2162732" w="2104097">
                  <a:moveTo>
                    <a:pt x="0" y="0"/>
                  </a:moveTo>
                  <a:lnTo>
                    <a:pt x="2104097" y="0"/>
                  </a:lnTo>
                  <a:lnTo>
                    <a:pt x="2104097" y="2162732"/>
                  </a:lnTo>
                  <a:lnTo>
                    <a:pt x="0" y="2162732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91" name="Google Shape;91;p1"/>
            <p:cNvSpPr txBox="1"/>
            <p:nvPr/>
          </p:nvSpPr>
          <p:spPr>
            <a:xfrm>
              <a:off x="0" y="2533546"/>
              <a:ext cx="2487520" cy="554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379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535" u="none" cap="none" strike="noStrike">
                  <a:solidFill>
                    <a:srgbClr val="231F2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DERM AI</a:t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0"/>
          <p:cNvSpPr/>
          <p:nvPr/>
        </p:nvSpPr>
        <p:spPr>
          <a:xfrm rot="10800000"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8883" l="0" r="0" t="-38885"/>
            </a:stretch>
          </a:blipFill>
          <a:ln>
            <a:noFill/>
          </a:ln>
        </p:spPr>
      </p:sp>
      <p:sp>
        <p:nvSpPr>
          <p:cNvPr id="284" name="Google Shape;284;p10"/>
          <p:cNvSpPr/>
          <p:nvPr/>
        </p:nvSpPr>
        <p:spPr>
          <a:xfrm rot="-10580377">
            <a:off x="9906792" y="-12062912"/>
            <a:ext cx="24036383" cy="24664199"/>
          </a:xfrm>
          <a:custGeom>
            <a:rect b="b" l="l" r="r" t="t"/>
            <a:pathLst>
              <a:path extrusionOk="0" h="24664199" w="24036383">
                <a:moveTo>
                  <a:pt x="0" y="0"/>
                </a:moveTo>
                <a:lnTo>
                  <a:pt x="24036383" y="0"/>
                </a:lnTo>
                <a:lnTo>
                  <a:pt x="24036383" y="24664199"/>
                </a:lnTo>
                <a:lnTo>
                  <a:pt x="0" y="2466419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85" name="Google Shape;285;p10"/>
          <p:cNvSpPr txBox="1"/>
          <p:nvPr/>
        </p:nvSpPr>
        <p:spPr>
          <a:xfrm>
            <a:off x="1561733" y="2105045"/>
            <a:ext cx="8097687" cy="32419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8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431" u="none" cap="none" strike="noStrike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THANK'S FOR WATCHING</a:t>
            </a:r>
            <a:endParaRPr/>
          </a:p>
        </p:txBody>
      </p:sp>
      <p:sp>
        <p:nvSpPr>
          <p:cNvPr id="286" name="Google Shape;286;p10"/>
          <p:cNvSpPr/>
          <p:nvPr/>
        </p:nvSpPr>
        <p:spPr>
          <a:xfrm flipH="1">
            <a:off x="-4254153" y="7476061"/>
            <a:ext cx="11881594" cy="3564478"/>
          </a:xfrm>
          <a:custGeom>
            <a:rect b="b" l="l" r="r" t="t"/>
            <a:pathLst>
              <a:path extrusionOk="0" h="3564478" w="11881594">
                <a:moveTo>
                  <a:pt x="11881594" y="0"/>
                </a:moveTo>
                <a:lnTo>
                  <a:pt x="0" y="0"/>
                </a:lnTo>
                <a:lnTo>
                  <a:pt x="0" y="3564478"/>
                </a:lnTo>
                <a:lnTo>
                  <a:pt x="11881594" y="3564478"/>
                </a:lnTo>
                <a:lnTo>
                  <a:pt x="11881594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287" name="Google Shape;287;p10"/>
          <p:cNvGrpSpPr/>
          <p:nvPr/>
        </p:nvGrpSpPr>
        <p:grpSpPr>
          <a:xfrm>
            <a:off x="14635585" y="555292"/>
            <a:ext cx="2619304" cy="3251697"/>
            <a:chOff x="0" y="0"/>
            <a:chExt cx="3492405" cy="4335596"/>
          </a:xfrm>
        </p:grpSpPr>
        <p:sp>
          <p:nvSpPr>
            <p:cNvPr id="288" name="Google Shape;288;p10"/>
            <p:cNvSpPr/>
            <p:nvPr/>
          </p:nvSpPr>
          <p:spPr>
            <a:xfrm>
              <a:off x="269157" y="0"/>
              <a:ext cx="2954091" cy="3036413"/>
            </a:xfrm>
            <a:custGeom>
              <a:rect b="b" l="l" r="r" t="t"/>
              <a:pathLst>
                <a:path extrusionOk="0" h="3036413" w="2954091">
                  <a:moveTo>
                    <a:pt x="0" y="0"/>
                  </a:moveTo>
                  <a:lnTo>
                    <a:pt x="2954091" y="0"/>
                  </a:lnTo>
                  <a:lnTo>
                    <a:pt x="2954091" y="3036413"/>
                  </a:lnTo>
                  <a:lnTo>
                    <a:pt x="0" y="3036413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289" name="Google Shape;289;p10"/>
            <p:cNvSpPr txBox="1"/>
            <p:nvPr/>
          </p:nvSpPr>
          <p:spPr>
            <a:xfrm>
              <a:off x="0" y="3547688"/>
              <a:ext cx="3492405" cy="7879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3801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3559" u="none" cap="none" strike="noStrike">
                  <a:solidFill>
                    <a:srgbClr val="231F2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DERM AI</a:t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4F5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/>
          <p:nvPr/>
        </p:nvSpPr>
        <p:spPr>
          <a:xfrm rot="7659121">
            <a:off x="-4012602" y="5585714"/>
            <a:ext cx="7629294" cy="7828566"/>
          </a:xfrm>
          <a:custGeom>
            <a:rect b="b" l="l" r="r" t="t"/>
            <a:pathLst>
              <a:path extrusionOk="0" h="7828566" w="7629294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97" name="Google Shape;97;p2"/>
          <p:cNvGrpSpPr/>
          <p:nvPr/>
        </p:nvGrpSpPr>
        <p:grpSpPr>
          <a:xfrm>
            <a:off x="5019320" y="2829367"/>
            <a:ext cx="1398443" cy="7457633"/>
            <a:chOff x="0" y="-19050"/>
            <a:chExt cx="368314" cy="1964150"/>
          </a:xfrm>
        </p:grpSpPr>
        <p:sp>
          <p:nvSpPr>
            <p:cNvPr id="98" name="Google Shape;98;p2"/>
            <p:cNvSpPr/>
            <p:nvPr/>
          </p:nvSpPr>
          <p:spPr>
            <a:xfrm>
              <a:off x="0" y="0"/>
              <a:ext cx="368314" cy="1945100"/>
            </a:xfrm>
            <a:custGeom>
              <a:rect b="b" l="l" r="r" t="t"/>
              <a:pathLst>
                <a:path extrusionOk="0" h="1945100" w="368314">
                  <a:moveTo>
                    <a:pt x="0" y="0"/>
                  </a:moveTo>
                  <a:lnTo>
                    <a:pt x="368314" y="0"/>
                  </a:lnTo>
                  <a:lnTo>
                    <a:pt x="368314" y="1945100"/>
                  </a:lnTo>
                  <a:lnTo>
                    <a:pt x="0" y="194510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</p:sp>
        <p:sp>
          <p:nvSpPr>
            <p:cNvPr id="99" name="Google Shape;99;p2"/>
            <p:cNvSpPr txBox="1"/>
            <p:nvPr/>
          </p:nvSpPr>
          <p:spPr>
            <a:xfrm>
              <a:off x="0" y="-19050"/>
              <a:ext cx="368314" cy="19641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0" name="Google Shape;100;p2"/>
          <p:cNvSpPr txBox="1"/>
          <p:nvPr/>
        </p:nvSpPr>
        <p:spPr>
          <a:xfrm>
            <a:off x="4980992" y="1036994"/>
            <a:ext cx="7416941" cy="16837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8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981" u="none" cap="none" strike="noStrike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CONTENT</a:t>
            </a:r>
            <a:endParaRPr/>
          </a:p>
        </p:txBody>
      </p:sp>
      <p:sp>
        <p:nvSpPr>
          <p:cNvPr id="101" name="Google Shape;101;p2"/>
          <p:cNvSpPr/>
          <p:nvPr/>
        </p:nvSpPr>
        <p:spPr>
          <a:xfrm rot="2016048">
            <a:off x="12243487" y="-1005305"/>
            <a:ext cx="10749463" cy="2687366"/>
          </a:xfrm>
          <a:custGeom>
            <a:rect b="b" l="l" r="r" t="t"/>
            <a:pathLst>
              <a:path extrusionOk="0" h="2687366" w="10749463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2" name="Google Shape;102;p2"/>
          <p:cNvSpPr txBox="1"/>
          <p:nvPr/>
        </p:nvSpPr>
        <p:spPr>
          <a:xfrm>
            <a:off x="5231353" y="3225185"/>
            <a:ext cx="937219" cy="657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271" u="none" cap="none" strike="noStrike">
                <a:solidFill>
                  <a:srgbClr val="363636"/>
                </a:solidFill>
                <a:latin typeface="Oswald"/>
                <a:ea typeface="Oswald"/>
                <a:cs typeface="Oswald"/>
                <a:sym typeface="Oswald"/>
              </a:rPr>
              <a:t>01</a:t>
            </a:r>
            <a:endParaRPr/>
          </a:p>
        </p:txBody>
      </p:sp>
      <p:sp>
        <p:nvSpPr>
          <p:cNvPr id="103" name="Google Shape;103;p2"/>
          <p:cNvSpPr txBox="1"/>
          <p:nvPr/>
        </p:nvSpPr>
        <p:spPr>
          <a:xfrm>
            <a:off x="5231353" y="4022304"/>
            <a:ext cx="937219" cy="657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271" u="none" cap="none" strike="noStrike">
                <a:solidFill>
                  <a:srgbClr val="363636"/>
                </a:solidFill>
                <a:latin typeface="Oswald"/>
                <a:ea typeface="Oswald"/>
                <a:cs typeface="Oswald"/>
                <a:sym typeface="Oswald"/>
              </a:rPr>
              <a:t>02</a:t>
            </a:r>
            <a:endParaRPr/>
          </a:p>
        </p:txBody>
      </p:sp>
      <p:sp>
        <p:nvSpPr>
          <p:cNvPr id="104" name="Google Shape;104;p2"/>
          <p:cNvSpPr txBox="1"/>
          <p:nvPr/>
        </p:nvSpPr>
        <p:spPr>
          <a:xfrm>
            <a:off x="5231353" y="4903461"/>
            <a:ext cx="937219" cy="657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271" u="none" cap="none" strike="noStrike">
                <a:solidFill>
                  <a:srgbClr val="363636"/>
                </a:solidFill>
                <a:latin typeface="Oswald"/>
                <a:ea typeface="Oswald"/>
                <a:cs typeface="Oswald"/>
                <a:sym typeface="Oswald"/>
              </a:rPr>
              <a:t>03</a:t>
            </a:r>
            <a:endParaRPr/>
          </a:p>
        </p:txBody>
      </p:sp>
      <p:sp>
        <p:nvSpPr>
          <p:cNvPr id="105" name="Google Shape;105;p2"/>
          <p:cNvSpPr txBox="1"/>
          <p:nvPr/>
        </p:nvSpPr>
        <p:spPr>
          <a:xfrm>
            <a:off x="5231353" y="5700580"/>
            <a:ext cx="937219" cy="657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271" u="none" cap="none" strike="noStrike">
                <a:solidFill>
                  <a:srgbClr val="363636"/>
                </a:solidFill>
                <a:latin typeface="Oswald"/>
                <a:ea typeface="Oswald"/>
                <a:cs typeface="Oswald"/>
                <a:sym typeface="Oswald"/>
              </a:rPr>
              <a:t>04</a:t>
            </a:r>
            <a:endParaRPr/>
          </a:p>
        </p:txBody>
      </p:sp>
      <p:sp>
        <p:nvSpPr>
          <p:cNvPr id="106" name="Google Shape;106;p2"/>
          <p:cNvSpPr txBox="1"/>
          <p:nvPr/>
        </p:nvSpPr>
        <p:spPr>
          <a:xfrm>
            <a:off x="5250954" y="6492957"/>
            <a:ext cx="937219" cy="657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271" u="none" cap="none" strike="noStrike">
                <a:solidFill>
                  <a:srgbClr val="363636"/>
                </a:solidFill>
                <a:latin typeface="Oswald"/>
                <a:ea typeface="Oswald"/>
                <a:cs typeface="Oswald"/>
                <a:sym typeface="Oswald"/>
              </a:rPr>
              <a:t>05</a:t>
            </a:r>
            <a:endParaRPr/>
          </a:p>
        </p:txBody>
      </p:sp>
      <p:sp>
        <p:nvSpPr>
          <p:cNvPr id="107" name="Google Shape;107;p2"/>
          <p:cNvSpPr txBox="1"/>
          <p:nvPr/>
        </p:nvSpPr>
        <p:spPr>
          <a:xfrm>
            <a:off x="5250954" y="7323921"/>
            <a:ext cx="937219" cy="657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271" u="none" cap="none" strike="noStrike">
                <a:solidFill>
                  <a:srgbClr val="363636"/>
                </a:solidFill>
                <a:latin typeface="Oswald"/>
                <a:ea typeface="Oswald"/>
                <a:cs typeface="Oswald"/>
                <a:sym typeface="Oswald"/>
              </a:rPr>
              <a:t>06</a:t>
            </a:r>
            <a:endParaRPr/>
          </a:p>
        </p:txBody>
      </p:sp>
      <p:sp>
        <p:nvSpPr>
          <p:cNvPr id="108" name="Google Shape;108;p2"/>
          <p:cNvSpPr txBox="1"/>
          <p:nvPr/>
        </p:nvSpPr>
        <p:spPr>
          <a:xfrm>
            <a:off x="5250954" y="8174214"/>
            <a:ext cx="937219" cy="657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271" u="none" cap="none" strike="noStrike">
                <a:solidFill>
                  <a:srgbClr val="363636"/>
                </a:solidFill>
                <a:latin typeface="Oswald"/>
                <a:ea typeface="Oswald"/>
                <a:cs typeface="Oswald"/>
                <a:sym typeface="Oswald"/>
              </a:rPr>
              <a:t>07</a:t>
            </a:r>
            <a:endParaRPr/>
          </a:p>
        </p:txBody>
      </p:sp>
      <p:sp>
        <p:nvSpPr>
          <p:cNvPr id="109" name="Google Shape;109;p2"/>
          <p:cNvSpPr txBox="1"/>
          <p:nvPr/>
        </p:nvSpPr>
        <p:spPr>
          <a:xfrm>
            <a:off x="6607430" y="3333137"/>
            <a:ext cx="5790503" cy="4185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7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24" u="none" cap="none" strike="noStrike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ABOUT US</a:t>
            </a:r>
            <a:endParaRPr/>
          </a:p>
        </p:txBody>
      </p:sp>
      <p:sp>
        <p:nvSpPr>
          <p:cNvPr id="110" name="Google Shape;110;p2"/>
          <p:cNvSpPr txBox="1"/>
          <p:nvPr/>
        </p:nvSpPr>
        <p:spPr>
          <a:xfrm>
            <a:off x="6607430" y="4127355"/>
            <a:ext cx="6076629" cy="4185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7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24" u="none" cap="none" strike="noStrike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GOALS AND OBJECTIVES</a:t>
            </a:r>
            <a:endParaRPr/>
          </a:p>
        </p:txBody>
      </p:sp>
      <p:sp>
        <p:nvSpPr>
          <p:cNvPr id="111" name="Google Shape;111;p2"/>
          <p:cNvSpPr txBox="1"/>
          <p:nvPr/>
        </p:nvSpPr>
        <p:spPr>
          <a:xfrm>
            <a:off x="6607430" y="5047445"/>
            <a:ext cx="5790503" cy="4185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7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24" u="none" cap="none" strike="noStrike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ADVANTAGES</a:t>
            </a:r>
            <a:endParaRPr/>
          </a:p>
        </p:txBody>
      </p:sp>
      <p:sp>
        <p:nvSpPr>
          <p:cNvPr id="112" name="Google Shape;112;p2"/>
          <p:cNvSpPr txBox="1"/>
          <p:nvPr/>
        </p:nvSpPr>
        <p:spPr>
          <a:xfrm>
            <a:off x="6607430" y="5841663"/>
            <a:ext cx="6076629" cy="4185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7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24" u="none" cap="none" strike="noStrike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OUR SERVICES</a:t>
            </a:r>
            <a:endParaRPr/>
          </a:p>
        </p:txBody>
      </p:sp>
      <p:sp>
        <p:nvSpPr>
          <p:cNvPr id="113" name="Google Shape;113;p2"/>
          <p:cNvSpPr txBox="1"/>
          <p:nvPr/>
        </p:nvSpPr>
        <p:spPr>
          <a:xfrm>
            <a:off x="6607430" y="6642507"/>
            <a:ext cx="6076629" cy="4185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7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24" u="none" cap="none" strike="noStrike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IDEA AND APPROCH</a:t>
            </a:r>
            <a:endParaRPr/>
          </a:p>
        </p:txBody>
      </p:sp>
      <p:sp>
        <p:nvSpPr>
          <p:cNvPr id="114" name="Google Shape;114;p2"/>
          <p:cNvSpPr txBox="1"/>
          <p:nvPr/>
        </p:nvSpPr>
        <p:spPr>
          <a:xfrm>
            <a:off x="6607430" y="7434884"/>
            <a:ext cx="5790503" cy="4185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7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24" u="none" cap="none" strike="noStrike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HOW  IT WORKS</a:t>
            </a:r>
            <a:endParaRPr/>
          </a:p>
        </p:txBody>
      </p:sp>
      <p:sp>
        <p:nvSpPr>
          <p:cNvPr id="115" name="Google Shape;115;p2"/>
          <p:cNvSpPr txBox="1"/>
          <p:nvPr/>
        </p:nvSpPr>
        <p:spPr>
          <a:xfrm>
            <a:off x="6607430" y="8279265"/>
            <a:ext cx="6076629" cy="4185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7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24" u="none" cap="none" strike="noStrike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NEXT UPDATE</a:t>
            </a:r>
            <a:endParaRPr/>
          </a:p>
        </p:txBody>
      </p:sp>
      <p:grpSp>
        <p:nvGrpSpPr>
          <p:cNvPr id="116" name="Google Shape;116;p2"/>
          <p:cNvGrpSpPr/>
          <p:nvPr/>
        </p:nvGrpSpPr>
        <p:grpSpPr>
          <a:xfrm>
            <a:off x="621292" y="404650"/>
            <a:ext cx="1865640" cy="2316073"/>
            <a:chOff x="0" y="0"/>
            <a:chExt cx="2487520" cy="3088096"/>
          </a:xfrm>
        </p:grpSpPr>
        <p:sp>
          <p:nvSpPr>
            <p:cNvPr id="117" name="Google Shape;117;p2"/>
            <p:cNvSpPr/>
            <p:nvPr/>
          </p:nvSpPr>
          <p:spPr>
            <a:xfrm>
              <a:off x="191711" y="0"/>
              <a:ext cx="2104097" cy="2162732"/>
            </a:xfrm>
            <a:custGeom>
              <a:rect b="b" l="l" r="r" t="t"/>
              <a:pathLst>
                <a:path extrusionOk="0" h="2162732" w="2104097">
                  <a:moveTo>
                    <a:pt x="0" y="0"/>
                  </a:moveTo>
                  <a:lnTo>
                    <a:pt x="2104097" y="0"/>
                  </a:lnTo>
                  <a:lnTo>
                    <a:pt x="2104097" y="2162732"/>
                  </a:lnTo>
                  <a:lnTo>
                    <a:pt x="0" y="2162732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18" name="Google Shape;118;p2"/>
            <p:cNvSpPr txBox="1"/>
            <p:nvPr/>
          </p:nvSpPr>
          <p:spPr>
            <a:xfrm>
              <a:off x="0" y="2533546"/>
              <a:ext cx="2487520" cy="554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379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535" u="none" cap="none" strike="noStrike">
                  <a:solidFill>
                    <a:srgbClr val="231F2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DERM AI</a:t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"/>
          <p:cNvSpPr/>
          <p:nvPr/>
        </p:nvSpPr>
        <p:spPr>
          <a:xfrm rot="10800000"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8883" l="0" r="0" t="-38885"/>
            </a:stretch>
          </a:blipFill>
          <a:ln>
            <a:noFill/>
          </a:ln>
        </p:spPr>
      </p:sp>
      <p:grpSp>
        <p:nvGrpSpPr>
          <p:cNvPr id="124" name="Google Shape;124;p3"/>
          <p:cNvGrpSpPr/>
          <p:nvPr/>
        </p:nvGrpSpPr>
        <p:grpSpPr>
          <a:xfrm>
            <a:off x="13991451" y="-18121"/>
            <a:ext cx="4296549" cy="9642576"/>
            <a:chOff x="0" y="-19050"/>
            <a:chExt cx="1131601" cy="2539609"/>
          </a:xfrm>
        </p:grpSpPr>
        <p:sp>
          <p:nvSpPr>
            <p:cNvPr id="125" name="Google Shape;125;p3"/>
            <p:cNvSpPr/>
            <p:nvPr/>
          </p:nvSpPr>
          <p:spPr>
            <a:xfrm>
              <a:off x="0" y="0"/>
              <a:ext cx="1131601" cy="2520559"/>
            </a:xfrm>
            <a:custGeom>
              <a:rect b="b" l="l" r="r" t="t"/>
              <a:pathLst>
                <a:path extrusionOk="0" h="2520559" w="1131601">
                  <a:moveTo>
                    <a:pt x="0" y="0"/>
                  </a:moveTo>
                  <a:lnTo>
                    <a:pt x="1131601" y="0"/>
                  </a:lnTo>
                  <a:lnTo>
                    <a:pt x="1131601" y="2520559"/>
                  </a:lnTo>
                  <a:lnTo>
                    <a:pt x="0" y="2520559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</p:sp>
        <p:sp>
          <p:nvSpPr>
            <p:cNvPr id="126" name="Google Shape;126;p3"/>
            <p:cNvSpPr txBox="1"/>
            <p:nvPr/>
          </p:nvSpPr>
          <p:spPr>
            <a:xfrm>
              <a:off x="0" y="-19050"/>
              <a:ext cx="1131601" cy="25396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7" name="Google Shape;127;p3"/>
          <p:cNvSpPr/>
          <p:nvPr/>
        </p:nvSpPr>
        <p:spPr>
          <a:xfrm>
            <a:off x="2142191" y="7210022"/>
            <a:ext cx="9752965" cy="1032847"/>
          </a:xfrm>
          <a:custGeom>
            <a:rect b="b" l="l" r="r" t="t"/>
            <a:pathLst>
              <a:path extrusionOk="0" h="1032847" w="9752965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-86494"/>
            </a:stretch>
          </a:blipFill>
          <a:ln>
            <a:noFill/>
          </a:ln>
        </p:spPr>
      </p:sp>
      <p:sp>
        <p:nvSpPr>
          <p:cNvPr id="128" name="Google Shape;128;p3"/>
          <p:cNvSpPr txBox="1"/>
          <p:nvPr/>
        </p:nvSpPr>
        <p:spPr>
          <a:xfrm>
            <a:off x="2142191" y="888605"/>
            <a:ext cx="7416941" cy="16863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8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981" u="none" cap="none" strike="noStrike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ABOUT US</a:t>
            </a:r>
            <a:endParaRPr/>
          </a:p>
        </p:txBody>
      </p:sp>
      <p:sp>
        <p:nvSpPr>
          <p:cNvPr id="129" name="Google Shape;129;p3"/>
          <p:cNvSpPr/>
          <p:nvPr/>
        </p:nvSpPr>
        <p:spPr>
          <a:xfrm>
            <a:off x="353132" y="4839332"/>
            <a:ext cx="9752965" cy="1032847"/>
          </a:xfrm>
          <a:custGeom>
            <a:rect b="b" l="l" r="r" t="t"/>
            <a:pathLst>
              <a:path extrusionOk="0" h="1032847" w="9752965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-86494"/>
            </a:stretch>
          </a:blipFill>
          <a:ln>
            <a:noFill/>
          </a:ln>
        </p:spPr>
      </p:sp>
      <p:sp>
        <p:nvSpPr>
          <p:cNvPr id="130" name="Google Shape;130;p3"/>
          <p:cNvSpPr/>
          <p:nvPr/>
        </p:nvSpPr>
        <p:spPr>
          <a:xfrm>
            <a:off x="8969727" y="1060055"/>
            <a:ext cx="6176060" cy="8208697"/>
          </a:xfrm>
          <a:custGeom>
            <a:rect b="b" l="l" r="r" t="t"/>
            <a:pathLst>
              <a:path extrusionOk="0" h="8208697" w="6176060">
                <a:moveTo>
                  <a:pt x="0" y="0"/>
                </a:moveTo>
                <a:lnTo>
                  <a:pt x="6176060" y="0"/>
                </a:lnTo>
                <a:lnTo>
                  <a:pt x="6176060" y="8208697"/>
                </a:lnTo>
                <a:lnTo>
                  <a:pt x="0" y="82086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-49741" r="-49743" t="0"/>
            </a:stretch>
          </a:blipFill>
          <a:ln>
            <a:noFill/>
          </a:ln>
        </p:spPr>
      </p:sp>
      <p:grpSp>
        <p:nvGrpSpPr>
          <p:cNvPr id="131" name="Google Shape;131;p3"/>
          <p:cNvGrpSpPr/>
          <p:nvPr/>
        </p:nvGrpSpPr>
        <p:grpSpPr>
          <a:xfrm>
            <a:off x="353132" y="3357037"/>
            <a:ext cx="8616594" cy="3400148"/>
            <a:chOff x="0" y="-19050"/>
            <a:chExt cx="3301390" cy="1302744"/>
          </a:xfrm>
        </p:grpSpPr>
        <p:sp>
          <p:nvSpPr>
            <p:cNvPr id="132" name="Google Shape;132;p3"/>
            <p:cNvSpPr/>
            <p:nvPr/>
          </p:nvSpPr>
          <p:spPr>
            <a:xfrm>
              <a:off x="0" y="0"/>
              <a:ext cx="3301390" cy="1283694"/>
            </a:xfrm>
            <a:custGeom>
              <a:rect b="b" l="l" r="r" t="t"/>
              <a:pathLst>
                <a:path extrusionOk="0" h="1283694" w="3301390">
                  <a:moveTo>
                    <a:pt x="0" y="0"/>
                  </a:moveTo>
                  <a:lnTo>
                    <a:pt x="3301390" y="0"/>
                  </a:lnTo>
                  <a:lnTo>
                    <a:pt x="3301390" y="1283694"/>
                  </a:lnTo>
                  <a:lnTo>
                    <a:pt x="0" y="1283694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</p:sp>
        <p:sp>
          <p:nvSpPr>
            <p:cNvPr id="133" name="Google Shape;133;p3"/>
            <p:cNvSpPr txBox="1"/>
            <p:nvPr/>
          </p:nvSpPr>
          <p:spPr>
            <a:xfrm>
              <a:off x="0" y="-19050"/>
              <a:ext cx="3301390" cy="13027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4" name="Google Shape;134;p3"/>
          <p:cNvSpPr/>
          <p:nvPr/>
        </p:nvSpPr>
        <p:spPr>
          <a:xfrm>
            <a:off x="353132" y="3406757"/>
            <a:ext cx="1156649" cy="1173721"/>
          </a:xfrm>
          <a:custGeom>
            <a:rect b="b" l="l" r="r" t="t"/>
            <a:pathLst>
              <a:path extrusionOk="0" h="1173721" w="1156649">
                <a:moveTo>
                  <a:pt x="0" y="0"/>
                </a:moveTo>
                <a:lnTo>
                  <a:pt x="1156649" y="0"/>
                </a:lnTo>
                <a:lnTo>
                  <a:pt x="1156649" y="1173721"/>
                </a:lnTo>
                <a:lnTo>
                  <a:pt x="0" y="117372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5" name="Google Shape;135;p3"/>
          <p:cNvSpPr txBox="1"/>
          <p:nvPr/>
        </p:nvSpPr>
        <p:spPr>
          <a:xfrm>
            <a:off x="1642543" y="3636148"/>
            <a:ext cx="6859200" cy="25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798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33" u="none" cap="none" strike="noStrike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Our DERM-AI is a AI based skin disease predection which helps in finding all </a:t>
            </a:r>
            <a:r>
              <a:rPr lang="en-US" sz="3233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23 </a:t>
            </a:r>
            <a:r>
              <a:rPr b="0" i="0" lang="en-US" sz="3233" u="none" cap="none" strike="noStrike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types of disease and provides First Aid and Remedies</a:t>
            </a:r>
            <a:endParaRPr/>
          </a:p>
        </p:txBody>
      </p:sp>
      <p:sp>
        <p:nvSpPr>
          <p:cNvPr id="136" name="Google Shape;136;p3"/>
          <p:cNvSpPr/>
          <p:nvPr/>
        </p:nvSpPr>
        <p:spPr>
          <a:xfrm>
            <a:off x="-2779578" y="7341318"/>
            <a:ext cx="7616557" cy="7815497"/>
          </a:xfrm>
          <a:custGeom>
            <a:rect b="b" l="l" r="r" t="t"/>
            <a:pathLst>
              <a:path extrusionOk="0"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37" name="Google Shape;137;p3"/>
          <p:cNvGrpSpPr/>
          <p:nvPr/>
        </p:nvGrpSpPr>
        <p:grpSpPr>
          <a:xfrm>
            <a:off x="15619567" y="659465"/>
            <a:ext cx="1865640" cy="2316073"/>
            <a:chOff x="0" y="0"/>
            <a:chExt cx="2487520" cy="3088096"/>
          </a:xfrm>
        </p:grpSpPr>
        <p:sp>
          <p:nvSpPr>
            <p:cNvPr id="138" name="Google Shape;138;p3"/>
            <p:cNvSpPr/>
            <p:nvPr/>
          </p:nvSpPr>
          <p:spPr>
            <a:xfrm>
              <a:off x="191711" y="0"/>
              <a:ext cx="2104097" cy="2162732"/>
            </a:xfrm>
            <a:custGeom>
              <a:rect b="b" l="l" r="r" t="t"/>
              <a:pathLst>
                <a:path extrusionOk="0" h="2162732" w="2104097">
                  <a:moveTo>
                    <a:pt x="0" y="0"/>
                  </a:moveTo>
                  <a:lnTo>
                    <a:pt x="2104097" y="0"/>
                  </a:lnTo>
                  <a:lnTo>
                    <a:pt x="2104097" y="2162732"/>
                  </a:lnTo>
                  <a:lnTo>
                    <a:pt x="0" y="2162732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8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39" name="Google Shape;139;p3"/>
            <p:cNvSpPr txBox="1"/>
            <p:nvPr/>
          </p:nvSpPr>
          <p:spPr>
            <a:xfrm>
              <a:off x="0" y="2533546"/>
              <a:ext cx="2487520" cy="554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379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535" u="none" cap="none" strike="noStrike">
                  <a:solidFill>
                    <a:srgbClr val="231F2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DERM AI</a:t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"/>
          <p:cNvSpPr/>
          <p:nvPr/>
        </p:nvSpPr>
        <p:spPr>
          <a:xfrm rot="10800000"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8883" l="0" r="0" t="-38885"/>
            </a:stretch>
          </a:blipFill>
          <a:ln>
            <a:noFill/>
          </a:ln>
        </p:spPr>
      </p:sp>
      <p:grpSp>
        <p:nvGrpSpPr>
          <p:cNvPr id="145" name="Google Shape;145;p4"/>
          <p:cNvGrpSpPr/>
          <p:nvPr/>
        </p:nvGrpSpPr>
        <p:grpSpPr>
          <a:xfrm>
            <a:off x="1520933" y="1856128"/>
            <a:ext cx="3474003" cy="864710"/>
            <a:chOff x="0" y="-57150"/>
            <a:chExt cx="914964" cy="227743"/>
          </a:xfrm>
        </p:grpSpPr>
        <p:sp>
          <p:nvSpPr>
            <p:cNvPr id="146" name="Google Shape;146;p4"/>
            <p:cNvSpPr/>
            <p:nvPr/>
          </p:nvSpPr>
          <p:spPr>
            <a:xfrm>
              <a:off x="0" y="0"/>
              <a:ext cx="914964" cy="170593"/>
            </a:xfrm>
            <a:custGeom>
              <a:rect b="b" l="l" r="r" t="t"/>
              <a:pathLst>
                <a:path extrusionOk="0" h="170593" w="914964">
                  <a:moveTo>
                    <a:pt x="0" y="0"/>
                  </a:moveTo>
                  <a:lnTo>
                    <a:pt x="914964" y="0"/>
                  </a:lnTo>
                  <a:lnTo>
                    <a:pt x="914964" y="170593"/>
                  </a:lnTo>
                  <a:lnTo>
                    <a:pt x="0" y="170593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</p:sp>
        <p:sp>
          <p:nvSpPr>
            <p:cNvPr id="147" name="Google Shape;147;p4"/>
            <p:cNvSpPr txBox="1"/>
            <p:nvPr/>
          </p:nvSpPr>
          <p:spPr>
            <a:xfrm>
              <a:off x="0" y="-57150"/>
              <a:ext cx="914964" cy="2277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3800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981" u="none" cap="none" strike="noStrike">
                  <a:solidFill>
                    <a:srgbClr val="FFFFFF"/>
                  </a:solidFill>
                  <a:latin typeface="DM Sans"/>
                  <a:ea typeface="DM Sans"/>
                  <a:cs typeface="DM Sans"/>
                  <a:sym typeface="DM Sans"/>
                </a:rPr>
                <a:t>Objective n° 1</a:t>
              </a:r>
              <a:endParaRPr/>
            </a:p>
          </p:txBody>
        </p:sp>
      </p:grpSp>
      <p:sp>
        <p:nvSpPr>
          <p:cNvPr id="148" name="Google Shape;148;p4"/>
          <p:cNvSpPr txBox="1"/>
          <p:nvPr/>
        </p:nvSpPr>
        <p:spPr>
          <a:xfrm>
            <a:off x="3031572" y="388159"/>
            <a:ext cx="11552977" cy="11667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8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947" u="none" cap="none" strike="noStrike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GOALS AND OBJECTIVES</a:t>
            </a:r>
            <a:endParaRPr/>
          </a:p>
        </p:txBody>
      </p:sp>
      <p:sp>
        <p:nvSpPr>
          <p:cNvPr id="149" name="Google Shape;149;p4"/>
          <p:cNvSpPr txBox="1"/>
          <p:nvPr/>
        </p:nvSpPr>
        <p:spPr>
          <a:xfrm>
            <a:off x="1351120" y="2924597"/>
            <a:ext cx="3981880" cy="43198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8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92" u="none" cap="none" strike="noStrike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Our main objective is to collect all dataset regarding to all types of disease and classify them and label them for prediction.</a:t>
            </a:r>
            <a:endParaRPr/>
          </a:p>
        </p:txBody>
      </p:sp>
      <p:grpSp>
        <p:nvGrpSpPr>
          <p:cNvPr id="150" name="Google Shape;150;p4"/>
          <p:cNvGrpSpPr/>
          <p:nvPr/>
        </p:nvGrpSpPr>
        <p:grpSpPr>
          <a:xfrm>
            <a:off x="13291077" y="1532268"/>
            <a:ext cx="3474003" cy="864710"/>
            <a:chOff x="0" y="-57150"/>
            <a:chExt cx="914964" cy="227743"/>
          </a:xfrm>
        </p:grpSpPr>
        <p:sp>
          <p:nvSpPr>
            <p:cNvPr id="151" name="Google Shape;151;p4"/>
            <p:cNvSpPr/>
            <p:nvPr/>
          </p:nvSpPr>
          <p:spPr>
            <a:xfrm>
              <a:off x="0" y="0"/>
              <a:ext cx="914964" cy="170593"/>
            </a:xfrm>
            <a:custGeom>
              <a:rect b="b" l="l" r="r" t="t"/>
              <a:pathLst>
                <a:path extrusionOk="0" h="170593" w="914964">
                  <a:moveTo>
                    <a:pt x="0" y="0"/>
                  </a:moveTo>
                  <a:lnTo>
                    <a:pt x="914964" y="0"/>
                  </a:lnTo>
                  <a:lnTo>
                    <a:pt x="914964" y="170593"/>
                  </a:lnTo>
                  <a:lnTo>
                    <a:pt x="0" y="170593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</p:sp>
        <p:sp>
          <p:nvSpPr>
            <p:cNvPr id="152" name="Google Shape;152;p4"/>
            <p:cNvSpPr txBox="1"/>
            <p:nvPr/>
          </p:nvSpPr>
          <p:spPr>
            <a:xfrm>
              <a:off x="0" y="-57150"/>
              <a:ext cx="914964" cy="2277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3800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981" u="none" cap="none" strike="noStrike">
                  <a:solidFill>
                    <a:srgbClr val="FFFFFF"/>
                  </a:solidFill>
                  <a:latin typeface="DM Sans"/>
                  <a:ea typeface="DM Sans"/>
                  <a:cs typeface="DM Sans"/>
                  <a:sym typeface="DM Sans"/>
                </a:rPr>
                <a:t>Objective n° 2</a:t>
              </a:r>
              <a:endParaRPr/>
            </a:p>
          </p:txBody>
        </p:sp>
      </p:grpSp>
      <p:sp>
        <p:nvSpPr>
          <p:cNvPr id="153" name="Google Shape;153;p4"/>
          <p:cNvSpPr txBox="1"/>
          <p:nvPr/>
        </p:nvSpPr>
        <p:spPr>
          <a:xfrm>
            <a:off x="11768158" y="3030466"/>
            <a:ext cx="6519842" cy="21337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7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95" u="none" cap="none" strike="noStrike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The final Goal and objective is to develop an application for prediction of diseases and deploy it in the market with high accuracy rate and medical council approval</a:t>
            </a:r>
            <a:endParaRPr/>
          </a:p>
        </p:txBody>
      </p:sp>
      <p:grpSp>
        <p:nvGrpSpPr>
          <p:cNvPr id="154" name="Google Shape;154;p4"/>
          <p:cNvGrpSpPr/>
          <p:nvPr/>
        </p:nvGrpSpPr>
        <p:grpSpPr>
          <a:xfrm>
            <a:off x="4994936" y="5260511"/>
            <a:ext cx="9589613" cy="8844636"/>
            <a:chOff x="0" y="0"/>
            <a:chExt cx="12786150" cy="11792847"/>
          </a:xfrm>
        </p:grpSpPr>
        <p:sp>
          <p:nvSpPr>
            <p:cNvPr id="155" name="Google Shape;155;p4"/>
            <p:cNvSpPr/>
            <p:nvPr/>
          </p:nvSpPr>
          <p:spPr>
            <a:xfrm>
              <a:off x="1063164" y="1562106"/>
              <a:ext cx="10230741" cy="10230741"/>
            </a:xfrm>
            <a:custGeom>
              <a:rect b="b" l="l" r="r" t="t"/>
              <a:pathLst>
                <a:path extrusionOk="0" h="10230741" w="10230741">
                  <a:moveTo>
                    <a:pt x="0" y="0"/>
                  </a:moveTo>
                  <a:lnTo>
                    <a:pt x="10230741" y="0"/>
                  </a:lnTo>
                  <a:lnTo>
                    <a:pt x="10230741" y="10230741"/>
                  </a:lnTo>
                  <a:lnTo>
                    <a:pt x="0" y="1023074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56" name="Google Shape;156;p4"/>
            <p:cNvSpPr/>
            <p:nvPr/>
          </p:nvSpPr>
          <p:spPr>
            <a:xfrm>
              <a:off x="4686290" y="0"/>
              <a:ext cx="2984490" cy="2984490"/>
            </a:xfrm>
            <a:custGeom>
              <a:rect b="b" l="l" r="r" t="t"/>
              <a:pathLst>
                <a:path extrusionOk="0" h="2984490" w="2984490">
                  <a:moveTo>
                    <a:pt x="0" y="0"/>
                  </a:moveTo>
                  <a:lnTo>
                    <a:pt x="2984490" y="0"/>
                  </a:lnTo>
                  <a:lnTo>
                    <a:pt x="2984490" y="2984490"/>
                  </a:lnTo>
                  <a:lnTo>
                    <a:pt x="0" y="298449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57" name="Google Shape;157;p4"/>
            <p:cNvSpPr/>
            <p:nvPr/>
          </p:nvSpPr>
          <p:spPr>
            <a:xfrm>
              <a:off x="5538080" y="761140"/>
              <a:ext cx="1280910" cy="1403387"/>
            </a:xfrm>
            <a:custGeom>
              <a:rect b="b" l="l" r="r" t="t"/>
              <a:pathLst>
                <a:path extrusionOk="0" h="1403387" w="1280910">
                  <a:moveTo>
                    <a:pt x="0" y="0"/>
                  </a:moveTo>
                  <a:lnTo>
                    <a:pt x="1280910" y="0"/>
                  </a:lnTo>
                  <a:lnTo>
                    <a:pt x="1280910" y="1403387"/>
                  </a:lnTo>
                  <a:lnTo>
                    <a:pt x="0" y="1403387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58" name="Google Shape;158;p4"/>
            <p:cNvSpPr/>
            <p:nvPr/>
          </p:nvSpPr>
          <p:spPr>
            <a:xfrm>
              <a:off x="9801660" y="3309260"/>
              <a:ext cx="2984490" cy="2984490"/>
            </a:xfrm>
            <a:custGeom>
              <a:rect b="b" l="l" r="r" t="t"/>
              <a:pathLst>
                <a:path extrusionOk="0" h="2984490" w="2984490">
                  <a:moveTo>
                    <a:pt x="0" y="0"/>
                  </a:moveTo>
                  <a:lnTo>
                    <a:pt x="2984490" y="0"/>
                  </a:lnTo>
                  <a:lnTo>
                    <a:pt x="2984490" y="2984490"/>
                  </a:lnTo>
                  <a:lnTo>
                    <a:pt x="0" y="298449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59" name="Google Shape;159;p4"/>
            <p:cNvSpPr/>
            <p:nvPr/>
          </p:nvSpPr>
          <p:spPr>
            <a:xfrm>
              <a:off x="0" y="2501910"/>
              <a:ext cx="2984490" cy="2984490"/>
            </a:xfrm>
            <a:custGeom>
              <a:rect b="b" l="l" r="r" t="t"/>
              <a:pathLst>
                <a:path extrusionOk="0" h="2984490" w="2984490">
                  <a:moveTo>
                    <a:pt x="0" y="0"/>
                  </a:moveTo>
                  <a:lnTo>
                    <a:pt x="2984490" y="0"/>
                  </a:lnTo>
                  <a:lnTo>
                    <a:pt x="2984490" y="2984490"/>
                  </a:lnTo>
                  <a:lnTo>
                    <a:pt x="0" y="298449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60" name="Google Shape;160;p4"/>
            <p:cNvSpPr/>
            <p:nvPr/>
          </p:nvSpPr>
          <p:spPr>
            <a:xfrm>
              <a:off x="646450" y="3186805"/>
              <a:ext cx="1691591" cy="1614700"/>
            </a:xfrm>
            <a:custGeom>
              <a:rect b="b" l="l" r="r" t="t"/>
              <a:pathLst>
                <a:path extrusionOk="0" h="1614700" w="1691591">
                  <a:moveTo>
                    <a:pt x="0" y="0"/>
                  </a:moveTo>
                  <a:lnTo>
                    <a:pt x="1691590" y="0"/>
                  </a:lnTo>
                  <a:lnTo>
                    <a:pt x="1691590" y="1614700"/>
                  </a:lnTo>
                  <a:lnTo>
                    <a:pt x="0" y="161470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61" name="Google Shape;161;p4"/>
            <p:cNvSpPr/>
            <p:nvPr/>
          </p:nvSpPr>
          <p:spPr>
            <a:xfrm>
              <a:off x="10128289" y="3246747"/>
              <a:ext cx="1473072" cy="1494815"/>
            </a:xfrm>
            <a:custGeom>
              <a:rect b="b" l="l" r="r" t="t"/>
              <a:pathLst>
                <a:path extrusionOk="0" h="1494815" w="1473072">
                  <a:moveTo>
                    <a:pt x="0" y="0"/>
                  </a:moveTo>
                  <a:lnTo>
                    <a:pt x="1473072" y="0"/>
                  </a:lnTo>
                  <a:lnTo>
                    <a:pt x="1473072" y="1494816"/>
                  </a:lnTo>
                  <a:lnTo>
                    <a:pt x="0" y="1494816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8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</p:grpSp>
      <p:sp>
        <p:nvSpPr>
          <p:cNvPr id="162" name="Google Shape;162;p4"/>
          <p:cNvSpPr/>
          <p:nvPr/>
        </p:nvSpPr>
        <p:spPr>
          <a:xfrm>
            <a:off x="14479722" y="-4833750"/>
            <a:ext cx="7616557" cy="7815497"/>
          </a:xfrm>
          <a:custGeom>
            <a:rect b="b" l="l" r="r" t="t"/>
            <a:pathLst>
              <a:path extrusionOk="0" h="7815497" w="761655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3" name="Google Shape;163;p4"/>
          <p:cNvSpPr/>
          <p:nvPr/>
        </p:nvSpPr>
        <p:spPr>
          <a:xfrm rot="-4176364">
            <a:off x="-3803230" y="6284078"/>
            <a:ext cx="7616557" cy="7815497"/>
          </a:xfrm>
          <a:custGeom>
            <a:rect b="b" l="l" r="r" t="t"/>
            <a:pathLst>
              <a:path extrusionOk="0" h="7815497" w="7616557">
                <a:moveTo>
                  <a:pt x="0" y="0"/>
                </a:moveTo>
                <a:lnTo>
                  <a:pt x="7616557" y="0"/>
                </a:lnTo>
                <a:lnTo>
                  <a:pt x="7616557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64" name="Google Shape;164;p4"/>
          <p:cNvGrpSpPr/>
          <p:nvPr/>
        </p:nvGrpSpPr>
        <p:grpSpPr>
          <a:xfrm>
            <a:off x="7875240" y="1823711"/>
            <a:ext cx="1865640" cy="2316073"/>
            <a:chOff x="0" y="0"/>
            <a:chExt cx="2487520" cy="3088096"/>
          </a:xfrm>
        </p:grpSpPr>
        <p:sp>
          <p:nvSpPr>
            <p:cNvPr id="165" name="Google Shape;165;p4"/>
            <p:cNvSpPr/>
            <p:nvPr/>
          </p:nvSpPr>
          <p:spPr>
            <a:xfrm>
              <a:off x="191711" y="0"/>
              <a:ext cx="2104097" cy="2162732"/>
            </a:xfrm>
            <a:custGeom>
              <a:rect b="b" l="l" r="r" t="t"/>
              <a:pathLst>
                <a:path extrusionOk="0" h="2162732" w="2104097">
                  <a:moveTo>
                    <a:pt x="0" y="0"/>
                  </a:moveTo>
                  <a:lnTo>
                    <a:pt x="2104097" y="0"/>
                  </a:lnTo>
                  <a:lnTo>
                    <a:pt x="2104097" y="2162732"/>
                  </a:lnTo>
                  <a:lnTo>
                    <a:pt x="0" y="2162732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0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66" name="Google Shape;166;p4"/>
            <p:cNvSpPr txBox="1"/>
            <p:nvPr/>
          </p:nvSpPr>
          <p:spPr>
            <a:xfrm>
              <a:off x="0" y="2533546"/>
              <a:ext cx="2487520" cy="554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379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535" u="none" cap="none" strike="noStrike">
                  <a:solidFill>
                    <a:srgbClr val="231F2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DERM AI</a:t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A1A1A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oogle Shape;171;p5"/>
          <p:cNvGrpSpPr/>
          <p:nvPr/>
        </p:nvGrpSpPr>
        <p:grpSpPr>
          <a:xfrm>
            <a:off x="-2770706" y="-3368517"/>
            <a:ext cx="4959890" cy="4959890"/>
            <a:chOff x="0" y="0"/>
            <a:chExt cx="812800" cy="812800"/>
          </a:xfrm>
        </p:grpSpPr>
        <p:sp>
          <p:nvSpPr>
            <p:cNvPr id="172" name="Google Shape;172;p5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2F4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5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4" name="Google Shape;174;p5"/>
          <p:cNvGrpSpPr/>
          <p:nvPr/>
        </p:nvGrpSpPr>
        <p:grpSpPr>
          <a:xfrm>
            <a:off x="9501812" y="562915"/>
            <a:ext cx="13188954" cy="13188954"/>
            <a:chOff x="0" y="0"/>
            <a:chExt cx="812800" cy="812800"/>
          </a:xfrm>
        </p:grpSpPr>
        <p:sp>
          <p:nvSpPr>
            <p:cNvPr id="175" name="Google Shape;175;p5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2F4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5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7" name="Google Shape;177;p5"/>
          <p:cNvSpPr/>
          <p:nvPr/>
        </p:nvSpPr>
        <p:spPr>
          <a:xfrm>
            <a:off x="-6639105" y="-5979128"/>
            <a:ext cx="12110389" cy="12426705"/>
          </a:xfrm>
          <a:custGeom>
            <a:rect b="b" l="l" r="r" t="t"/>
            <a:pathLst>
              <a:path extrusionOk="0" h="12426705" w="12110389">
                <a:moveTo>
                  <a:pt x="0" y="0"/>
                </a:moveTo>
                <a:lnTo>
                  <a:pt x="12110389" y="0"/>
                </a:lnTo>
                <a:lnTo>
                  <a:pt x="12110389" y="12426706"/>
                </a:lnTo>
                <a:lnTo>
                  <a:pt x="0" y="1242670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8" name="Google Shape;178;p5"/>
          <p:cNvSpPr/>
          <p:nvPr/>
        </p:nvSpPr>
        <p:spPr>
          <a:xfrm rot="-3986589">
            <a:off x="5084777" y="6259532"/>
            <a:ext cx="9894000" cy="10152425"/>
          </a:xfrm>
          <a:custGeom>
            <a:rect b="b" l="l" r="r" t="t"/>
            <a:pathLst>
              <a:path extrusionOk="0" h="10152425" w="9894000">
                <a:moveTo>
                  <a:pt x="0" y="0"/>
                </a:moveTo>
                <a:lnTo>
                  <a:pt x="9894000" y="0"/>
                </a:lnTo>
                <a:lnTo>
                  <a:pt x="9894000" y="10152425"/>
                </a:lnTo>
                <a:lnTo>
                  <a:pt x="0" y="1015242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9" name="Google Shape;179;p5"/>
          <p:cNvSpPr txBox="1"/>
          <p:nvPr/>
        </p:nvSpPr>
        <p:spPr>
          <a:xfrm>
            <a:off x="3297866" y="1765725"/>
            <a:ext cx="7942168" cy="11176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8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524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ADVANTAGES</a:t>
            </a:r>
            <a:endParaRPr/>
          </a:p>
        </p:txBody>
      </p:sp>
      <p:sp>
        <p:nvSpPr>
          <p:cNvPr id="180" name="Google Shape;180;p5"/>
          <p:cNvSpPr txBox="1"/>
          <p:nvPr/>
        </p:nvSpPr>
        <p:spPr>
          <a:xfrm>
            <a:off x="10349972" y="3530304"/>
            <a:ext cx="7202160" cy="32753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9411" u="none" cap="none" strike="noStrike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90%</a:t>
            </a:r>
            <a:endParaRPr/>
          </a:p>
        </p:txBody>
      </p:sp>
      <p:grpSp>
        <p:nvGrpSpPr>
          <p:cNvPr id="181" name="Google Shape;181;p5"/>
          <p:cNvGrpSpPr/>
          <p:nvPr/>
        </p:nvGrpSpPr>
        <p:grpSpPr>
          <a:xfrm>
            <a:off x="11246714" y="6950607"/>
            <a:ext cx="5408647" cy="922427"/>
            <a:chOff x="16351" y="0"/>
            <a:chExt cx="13238727" cy="2257821"/>
          </a:xfrm>
        </p:grpSpPr>
        <p:sp>
          <p:nvSpPr>
            <p:cNvPr id="182" name="Google Shape;182;p5"/>
            <p:cNvSpPr/>
            <p:nvPr/>
          </p:nvSpPr>
          <p:spPr>
            <a:xfrm>
              <a:off x="16351" y="0"/>
              <a:ext cx="10571728" cy="2257821"/>
            </a:xfrm>
            <a:custGeom>
              <a:rect b="b" l="l" r="r" t="t"/>
              <a:pathLst>
                <a:path extrusionOk="0" h="2257821" w="10571728">
                  <a:moveTo>
                    <a:pt x="618649" y="0"/>
                  </a:moveTo>
                  <a:cubicBezTo>
                    <a:pt x="501749" y="0"/>
                    <a:pt x="406982" y="94766"/>
                    <a:pt x="406982" y="211667"/>
                  </a:cubicBezTo>
                  <a:lnTo>
                    <a:pt x="406982" y="282222"/>
                  </a:lnTo>
                  <a:cubicBezTo>
                    <a:pt x="406982" y="399122"/>
                    <a:pt x="501749" y="493889"/>
                    <a:pt x="618649" y="493889"/>
                  </a:cubicBezTo>
                  <a:cubicBezTo>
                    <a:pt x="735549" y="493889"/>
                    <a:pt x="830316" y="399122"/>
                    <a:pt x="830316" y="282222"/>
                  </a:cubicBezTo>
                  <a:lnTo>
                    <a:pt x="830316" y="211667"/>
                  </a:lnTo>
                  <a:cubicBezTo>
                    <a:pt x="830316" y="94766"/>
                    <a:pt x="735549" y="0"/>
                    <a:pt x="618649" y="0"/>
                  </a:cubicBezTo>
                  <a:moveTo>
                    <a:pt x="399433" y="969998"/>
                  </a:moveTo>
                  <a:cubicBezTo>
                    <a:pt x="400632" y="961884"/>
                    <a:pt x="389202" y="958709"/>
                    <a:pt x="386027" y="966258"/>
                  </a:cubicBezTo>
                  <a:lnTo>
                    <a:pt x="232005" y="1325598"/>
                  </a:lnTo>
                  <a:cubicBezTo>
                    <a:pt x="209748" y="1377518"/>
                    <a:pt x="158672" y="1411161"/>
                    <a:pt x="102182" y="1411111"/>
                  </a:cubicBezTo>
                  <a:lnTo>
                    <a:pt x="37130" y="1411111"/>
                  </a:lnTo>
                  <a:cubicBezTo>
                    <a:pt x="25266" y="1411122"/>
                    <a:pt x="14190" y="1405168"/>
                    <a:pt x="7655" y="1395265"/>
                  </a:cubicBezTo>
                  <a:cubicBezTo>
                    <a:pt x="1120" y="1385363"/>
                    <a:pt x="0" y="1372839"/>
                    <a:pt x="4675" y="1361934"/>
                  </a:cubicBezTo>
                  <a:lnTo>
                    <a:pt x="195316" y="917222"/>
                  </a:lnTo>
                  <a:lnTo>
                    <a:pt x="265448" y="741821"/>
                  </a:lnTo>
                  <a:cubicBezTo>
                    <a:pt x="308318" y="634683"/>
                    <a:pt x="412094" y="564437"/>
                    <a:pt x="527491" y="564444"/>
                  </a:cubicBezTo>
                  <a:lnTo>
                    <a:pt x="709807" y="564444"/>
                  </a:lnTo>
                  <a:cubicBezTo>
                    <a:pt x="825204" y="564437"/>
                    <a:pt x="928980" y="634683"/>
                    <a:pt x="971850" y="741821"/>
                  </a:cubicBezTo>
                  <a:lnTo>
                    <a:pt x="1041982" y="917222"/>
                  </a:lnTo>
                  <a:lnTo>
                    <a:pt x="1232553" y="1361934"/>
                  </a:lnTo>
                  <a:cubicBezTo>
                    <a:pt x="1237228" y="1372839"/>
                    <a:pt x="1236108" y="1385363"/>
                    <a:pt x="1229572" y="1395265"/>
                  </a:cubicBezTo>
                  <a:cubicBezTo>
                    <a:pt x="1223037" y="1405168"/>
                    <a:pt x="1211962" y="1411122"/>
                    <a:pt x="1200097" y="1411111"/>
                  </a:cubicBezTo>
                  <a:lnTo>
                    <a:pt x="1135045" y="1411111"/>
                  </a:lnTo>
                  <a:cubicBezTo>
                    <a:pt x="1078607" y="1411105"/>
                    <a:pt x="1027601" y="1377471"/>
                    <a:pt x="1005364" y="1325598"/>
                  </a:cubicBezTo>
                  <a:lnTo>
                    <a:pt x="851341" y="966258"/>
                  </a:lnTo>
                  <a:cubicBezTo>
                    <a:pt x="848096" y="958709"/>
                    <a:pt x="836736" y="961884"/>
                    <a:pt x="837865" y="969998"/>
                  </a:cubicBezTo>
                  <a:lnTo>
                    <a:pt x="900871" y="1411111"/>
                  </a:lnTo>
                  <a:lnTo>
                    <a:pt x="968252" y="2219607"/>
                  </a:lnTo>
                  <a:cubicBezTo>
                    <a:pt x="969060" y="2229429"/>
                    <a:pt x="965723" y="2239141"/>
                    <a:pt x="959048" y="2246392"/>
                  </a:cubicBezTo>
                  <a:cubicBezTo>
                    <a:pt x="952374" y="2253643"/>
                    <a:pt x="942970" y="2257771"/>
                    <a:pt x="933115" y="2257778"/>
                  </a:cubicBezTo>
                  <a:lnTo>
                    <a:pt x="879281" y="2257778"/>
                  </a:lnTo>
                  <a:cubicBezTo>
                    <a:pt x="810300" y="2257786"/>
                    <a:pt x="751423" y="2207921"/>
                    <a:pt x="740075" y="2139879"/>
                  </a:cubicBezTo>
                  <a:lnTo>
                    <a:pt x="625705" y="1452880"/>
                  </a:lnTo>
                  <a:cubicBezTo>
                    <a:pt x="624364" y="1444978"/>
                    <a:pt x="613075" y="1444978"/>
                    <a:pt x="611735" y="1452880"/>
                  </a:cubicBezTo>
                  <a:lnTo>
                    <a:pt x="497293" y="2139879"/>
                  </a:lnTo>
                  <a:cubicBezTo>
                    <a:pt x="485942" y="2207948"/>
                    <a:pt x="427025" y="2257821"/>
                    <a:pt x="358017" y="2257778"/>
                  </a:cubicBezTo>
                  <a:lnTo>
                    <a:pt x="304183" y="2257778"/>
                  </a:lnTo>
                  <a:cubicBezTo>
                    <a:pt x="294328" y="2257771"/>
                    <a:pt x="284924" y="2253643"/>
                    <a:pt x="278250" y="2246392"/>
                  </a:cubicBezTo>
                  <a:cubicBezTo>
                    <a:pt x="271575" y="2239141"/>
                    <a:pt x="268238" y="2229429"/>
                    <a:pt x="269046" y="2219607"/>
                  </a:cubicBezTo>
                  <a:lnTo>
                    <a:pt x="336427" y="1411111"/>
                  </a:lnTo>
                  <a:lnTo>
                    <a:pt x="399433" y="969998"/>
                  </a:lnTo>
                  <a:moveTo>
                    <a:pt x="1952149" y="0"/>
                  </a:moveTo>
                  <a:cubicBezTo>
                    <a:pt x="1835249" y="0"/>
                    <a:pt x="1740482" y="94766"/>
                    <a:pt x="1740482" y="211667"/>
                  </a:cubicBezTo>
                  <a:lnTo>
                    <a:pt x="1740482" y="282222"/>
                  </a:lnTo>
                  <a:cubicBezTo>
                    <a:pt x="1740482" y="399122"/>
                    <a:pt x="1835249" y="493889"/>
                    <a:pt x="1952149" y="493889"/>
                  </a:cubicBezTo>
                  <a:cubicBezTo>
                    <a:pt x="2069049" y="493889"/>
                    <a:pt x="2163816" y="399122"/>
                    <a:pt x="2163816" y="282222"/>
                  </a:cubicBezTo>
                  <a:lnTo>
                    <a:pt x="2163816" y="211667"/>
                  </a:lnTo>
                  <a:cubicBezTo>
                    <a:pt x="2163816" y="94766"/>
                    <a:pt x="2069049" y="0"/>
                    <a:pt x="1952149" y="0"/>
                  </a:cubicBezTo>
                  <a:moveTo>
                    <a:pt x="1732933" y="969998"/>
                  </a:moveTo>
                  <a:cubicBezTo>
                    <a:pt x="1734132" y="961884"/>
                    <a:pt x="1722702" y="958709"/>
                    <a:pt x="1719527" y="966258"/>
                  </a:cubicBezTo>
                  <a:lnTo>
                    <a:pt x="1565505" y="1325598"/>
                  </a:lnTo>
                  <a:cubicBezTo>
                    <a:pt x="1543248" y="1377518"/>
                    <a:pt x="1492172" y="1411161"/>
                    <a:pt x="1435682" y="1411111"/>
                  </a:cubicBezTo>
                  <a:lnTo>
                    <a:pt x="1370630" y="1411111"/>
                  </a:lnTo>
                  <a:cubicBezTo>
                    <a:pt x="1358766" y="1411122"/>
                    <a:pt x="1347690" y="1405168"/>
                    <a:pt x="1341155" y="1395265"/>
                  </a:cubicBezTo>
                  <a:cubicBezTo>
                    <a:pt x="1334620" y="1385363"/>
                    <a:pt x="1333500" y="1372839"/>
                    <a:pt x="1338175" y="1361934"/>
                  </a:cubicBezTo>
                  <a:lnTo>
                    <a:pt x="1528816" y="917222"/>
                  </a:lnTo>
                  <a:lnTo>
                    <a:pt x="1598948" y="741821"/>
                  </a:lnTo>
                  <a:cubicBezTo>
                    <a:pt x="1641818" y="634683"/>
                    <a:pt x="1745595" y="564437"/>
                    <a:pt x="1860991" y="564444"/>
                  </a:cubicBezTo>
                  <a:lnTo>
                    <a:pt x="2043307" y="564444"/>
                  </a:lnTo>
                  <a:cubicBezTo>
                    <a:pt x="2158703" y="564437"/>
                    <a:pt x="2262480" y="634683"/>
                    <a:pt x="2305350" y="741821"/>
                  </a:cubicBezTo>
                  <a:lnTo>
                    <a:pt x="2375482" y="917222"/>
                  </a:lnTo>
                  <a:lnTo>
                    <a:pt x="2566053" y="1361934"/>
                  </a:lnTo>
                  <a:cubicBezTo>
                    <a:pt x="2570728" y="1372839"/>
                    <a:pt x="2569608" y="1385363"/>
                    <a:pt x="2563072" y="1395265"/>
                  </a:cubicBezTo>
                  <a:cubicBezTo>
                    <a:pt x="2556537" y="1405168"/>
                    <a:pt x="2545462" y="1411122"/>
                    <a:pt x="2533597" y="1411111"/>
                  </a:cubicBezTo>
                  <a:lnTo>
                    <a:pt x="2468545" y="1411111"/>
                  </a:lnTo>
                  <a:cubicBezTo>
                    <a:pt x="2412107" y="1411105"/>
                    <a:pt x="2361101" y="1377471"/>
                    <a:pt x="2338864" y="1325598"/>
                  </a:cubicBezTo>
                  <a:lnTo>
                    <a:pt x="2184841" y="966258"/>
                  </a:lnTo>
                  <a:cubicBezTo>
                    <a:pt x="2181596" y="958709"/>
                    <a:pt x="2170236" y="961884"/>
                    <a:pt x="2171365" y="969998"/>
                  </a:cubicBezTo>
                  <a:lnTo>
                    <a:pt x="2234371" y="1411111"/>
                  </a:lnTo>
                  <a:lnTo>
                    <a:pt x="2301752" y="2219607"/>
                  </a:lnTo>
                  <a:cubicBezTo>
                    <a:pt x="2302560" y="2229429"/>
                    <a:pt x="2299223" y="2239141"/>
                    <a:pt x="2292548" y="2246392"/>
                  </a:cubicBezTo>
                  <a:cubicBezTo>
                    <a:pt x="2285874" y="2253643"/>
                    <a:pt x="2276470" y="2257771"/>
                    <a:pt x="2266615" y="2257778"/>
                  </a:cubicBezTo>
                  <a:lnTo>
                    <a:pt x="2212781" y="2257778"/>
                  </a:lnTo>
                  <a:cubicBezTo>
                    <a:pt x="2143800" y="2257786"/>
                    <a:pt x="2084923" y="2207921"/>
                    <a:pt x="2073575" y="2139879"/>
                  </a:cubicBezTo>
                  <a:lnTo>
                    <a:pt x="1959205" y="1452880"/>
                  </a:lnTo>
                  <a:cubicBezTo>
                    <a:pt x="1957864" y="1444978"/>
                    <a:pt x="1946575" y="1444978"/>
                    <a:pt x="1945234" y="1452880"/>
                  </a:cubicBezTo>
                  <a:lnTo>
                    <a:pt x="1830793" y="2139879"/>
                  </a:lnTo>
                  <a:cubicBezTo>
                    <a:pt x="1819442" y="2207948"/>
                    <a:pt x="1760525" y="2257821"/>
                    <a:pt x="1691517" y="2257778"/>
                  </a:cubicBezTo>
                  <a:lnTo>
                    <a:pt x="1637683" y="2257778"/>
                  </a:lnTo>
                  <a:cubicBezTo>
                    <a:pt x="1627828" y="2257771"/>
                    <a:pt x="1618424" y="2253643"/>
                    <a:pt x="1611750" y="2246392"/>
                  </a:cubicBezTo>
                  <a:cubicBezTo>
                    <a:pt x="1605075" y="2239141"/>
                    <a:pt x="1601738" y="2229429"/>
                    <a:pt x="1602546" y="2219607"/>
                  </a:cubicBezTo>
                  <a:lnTo>
                    <a:pt x="1669927" y="1411111"/>
                  </a:lnTo>
                  <a:lnTo>
                    <a:pt x="1732933" y="969998"/>
                  </a:lnTo>
                  <a:moveTo>
                    <a:pt x="3285649" y="0"/>
                  </a:moveTo>
                  <a:cubicBezTo>
                    <a:pt x="3168749" y="0"/>
                    <a:pt x="3073982" y="94766"/>
                    <a:pt x="3073982" y="211667"/>
                  </a:cubicBezTo>
                  <a:lnTo>
                    <a:pt x="3073982" y="282222"/>
                  </a:lnTo>
                  <a:cubicBezTo>
                    <a:pt x="3073982" y="399122"/>
                    <a:pt x="3168749" y="493889"/>
                    <a:pt x="3285649" y="493889"/>
                  </a:cubicBezTo>
                  <a:cubicBezTo>
                    <a:pt x="3402549" y="493889"/>
                    <a:pt x="3497316" y="399122"/>
                    <a:pt x="3497316" y="282222"/>
                  </a:cubicBezTo>
                  <a:lnTo>
                    <a:pt x="3497316" y="211667"/>
                  </a:lnTo>
                  <a:cubicBezTo>
                    <a:pt x="3497316" y="94766"/>
                    <a:pt x="3402549" y="0"/>
                    <a:pt x="3285649" y="0"/>
                  </a:cubicBezTo>
                  <a:moveTo>
                    <a:pt x="3066433" y="969998"/>
                  </a:moveTo>
                  <a:cubicBezTo>
                    <a:pt x="3067632" y="961884"/>
                    <a:pt x="3056202" y="958709"/>
                    <a:pt x="3053027" y="966258"/>
                  </a:cubicBezTo>
                  <a:lnTo>
                    <a:pt x="2899005" y="1325598"/>
                  </a:lnTo>
                  <a:cubicBezTo>
                    <a:pt x="2876748" y="1377518"/>
                    <a:pt x="2825672" y="1411161"/>
                    <a:pt x="2769182" y="1411111"/>
                  </a:cubicBezTo>
                  <a:lnTo>
                    <a:pt x="2704130" y="1411111"/>
                  </a:lnTo>
                  <a:cubicBezTo>
                    <a:pt x="2692266" y="1411122"/>
                    <a:pt x="2681190" y="1405168"/>
                    <a:pt x="2674655" y="1395265"/>
                  </a:cubicBezTo>
                  <a:cubicBezTo>
                    <a:pt x="2668120" y="1385363"/>
                    <a:pt x="2667000" y="1372839"/>
                    <a:pt x="2671675" y="1361934"/>
                  </a:cubicBezTo>
                  <a:lnTo>
                    <a:pt x="2862316" y="917222"/>
                  </a:lnTo>
                  <a:lnTo>
                    <a:pt x="2932448" y="741821"/>
                  </a:lnTo>
                  <a:cubicBezTo>
                    <a:pt x="2975318" y="634683"/>
                    <a:pt x="3079095" y="564437"/>
                    <a:pt x="3194491" y="564444"/>
                  </a:cubicBezTo>
                  <a:lnTo>
                    <a:pt x="3376807" y="564444"/>
                  </a:lnTo>
                  <a:cubicBezTo>
                    <a:pt x="3492203" y="564437"/>
                    <a:pt x="3595980" y="634683"/>
                    <a:pt x="3638850" y="741821"/>
                  </a:cubicBezTo>
                  <a:lnTo>
                    <a:pt x="3708982" y="917222"/>
                  </a:lnTo>
                  <a:lnTo>
                    <a:pt x="3899553" y="1361934"/>
                  </a:lnTo>
                  <a:cubicBezTo>
                    <a:pt x="3904228" y="1372839"/>
                    <a:pt x="3903107" y="1385363"/>
                    <a:pt x="3896572" y="1395265"/>
                  </a:cubicBezTo>
                  <a:cubicBezTo>
                    <a:pt x="3890037" y="1405168"/>
                    <a:pt x="3878962" y="1411122"/>
                    <a:pt x="3867097" y="1411111"/>
                  </a:cubicBezTo>
                  <a:lnTo>
                    <a:pt x="3802045" y="1411111"/>
                  </a:lnTo>
                  <a:cubicBezTo>
                    <a:pt x="3745607" y="1411105"/>
                    <a:pt x="3694601" y="1377471"/>
                    <a:pt x="3672364" y="1325598"/>
                  </a:cubicBezTo>
                  <a:lnTo>
                    <a:pt x="3518341" y="966258"/>
                  </a:lnTo>
                  <a:cubicBezTo>
                    <a:pt x="3515096" y="958709"/>
                    <a:pt x="3503736" y="961884"/>
                    <a:pt x="3504865" y="969998"/>
                  </a:cubicBezTo>
                  <a:lnTo>
                    <a:pt x="3567871" y="1411111"/>
                  </a:lnTo>
                  <a:lnTo>
                    <a:pt x="3635252" y="2219607"/>
                  </a:lnTo>
                  <a:cubicBezTo>
                    <a:pt x="3636060" y="2229429"/>
                    <a:pt x="3632723" y="2239141"/>
                    <a:pt x="3626048" y="2246392"/>
                  </a:cubicBezTo>
                  <a:cubicBezTo>
                    <a:pt x="3619374" y="2253643"/>
                    <a:pt x="3609970" y="2257771"/>
                    <a:pt x="3600115" y="2257778"/>
                  </a:cubicBezTo>
                  <a:lnTo>
                    <a:pt x="3546281" y="2257778"/>
                  </a:lnTo>
                  <a:cubicBezTo>
                    <a:pt x="3477299" y="2257786"/>
                    <a:pt x="3418423" y="2207921"/>
                    <a:pt x="3407075" y="2139879"/>
                  </a:cubicBezTo>
                  <a:lnTo>
                    <a:pt x="3292704" y="1452880"/>
                  </a:lnTo>
                  <a:cubicBezTo>
                    <a:pt x="3291364" y="1444978"/>
                    <a:pt x="3280075" y="1444978"/>
                    <a:pt x="3278735" y="1452880"/>
                  </a:cubicBezTo>
                  <a:lnTo>
                    <a:pt x="3164293" y="2139879"/>
                  </a:lnTo>
                  <a:cubicBezTo>
                    <a:pt x="3152942" y="2207948"/>
                    <a:pt x="3094025" y="2257821"/>
                    <a:pt x="3025017" y="2257778"/>
                  </a:cubicBezTo>
                  <a:lnTo>
                    <a:pt x="2971183" y="2257778"/>
                  </a:lnTo>
                  <a:cubicBezTo>
                    <a:pt x="2961328" y="2257771"/>
                    <a:pt x="2951924" y="2253643"/>
                    <a:pt x="2945250" y="2246392"/>
                  </a:cubicBezTo>
                  <a:cubicBezTo>
                    <a:pt x="2938575" y="2239141"/>
                    <a:pt x="2935238" y="2229429"/>
                    <a:pt x="2936046" y="2219607"/>
                  </a:cubicBezTo>
                  <a:lnTo>
                    <a:pt x="3003427" y="1411111"/>
                  </a:lnTo>
                  <a:lnTo>
                    <a:pt x="3066433" y="969998"/>
                  </a:lnTo>
                  <a:moveTo>
                    <a:pt x="4619149" y="0"/>
                  </a:moveTo>
                  <a:cubicBezTo>
                    <a:pt x="4502249" y="0"/>
                    <a:pt x="4407482" y="94766"/>
                    <a:pt x="4407482" y="211667"/>
                  </a:cubicBezTo>
                  <a:lnTo>
                    <a:pt x="4407482" y="282222"/>
                  </a:lnTo>
                  <a:cubicBezTo>
                    <a:pt x="4407482" y="399122"/>
                    <a:pt x="4502249" y="493889"/>
                    <a:pt x="4619149" y="493889"/>
                  </a:cubicBezTo>
                  <a:cubicBezTo>
                    <a:pt x="4736049" y="493889"/>
                    <a:pt x="4830816" y="399122"/>
                    <a:pt x="4830816" y="282222"/>
                  </a:cubicBezTo>
                  <a:lnTo>
                    <a:pt x="4830816" y="211667"/>
                  </a:lnTo>
                  <a:cubicBezTo>
                    <a:pt x="4830816" y="94766"/>
                    <a:pt x="4736049" y="0"/>
                    <a:pt x="4619149" y="0"/>
                  </a:cubicBezTo>
                  <a:moveTo>
                    <a:pt x="4399933" y="969998"/>
                  </a:moveTo>
                  <a:cubicBezTo>
                    <a:pt x="4401132" y="961884"/>
                    <a:pt x="4389702" y="958709"/>
                    <a:pt x="4386527" y="966258"/>
                  </a:cubicBezTo>
                  <a:lnTo>
                    <a:pt x="4232504" y="1325598"/>
                  </a:lnTo>
                  <a:cubicBezTo>
                    <a:pt x="4210248" y="1377518"/>
                    <a:pt x="4159172" y="1411161"/>
                    <a:pt x="4102682" y="1411111"/>
                  </a:cubicBezTo>
                  <a:lnTo>
                    <a:pt x="4037630" y="1411111"/>
                  </a:lnTo>
                  <a:cubicBezTo>
                    <a:pt x="4025765" y="1411122"/>
                    <a:pt x="4014691" y="1405168"/>
                    <a:pt x="4008155" y="1395265"/>
                  </a:cubicBezTo>
                  <a:cubicBezTo>
                    <a:pt x="4001620" y="1385363"/>
                    <a:pt x="4000500" y="1372839"/>
                    <a:pt x="4005174" y="1361934"/>
                  </a:cubicBezTo>
                  <a:lnTo>
                    <a:pt x="4195816" y="917222"/>
                  </a:lnTo>
                  <a:lnTo>
                    <a:pt x="4265948" y="741821"/>
                  </a:lnTo>
                  <a:cubicBezTo>
                    <a:pt x="4308818" y="634683"/>
                    <a:pt x="4412595" y="564437"/>
                    <a:pt x="4527991" y="564444"/>
                  </a:cubicBezTo>
                  <a:lnTo>
                    <a:pt x="4710307" y="564444"/>
                  </a:lnTo>
                  <a:cubicBezTo>
                    <a:pt x="4825703" y="564437"/>
                    <a:pt x="4929480" y="634683"/>
                    <a:pt x="4972350" y="741821"/>
                  </a:cubicBezTo>
                  <a:lnTo>
                    <a:pt x="5042482" y="917222"/>
                  </a:lnTo>
                  <a:lnTo>
                    <a:pt x="5233053" y="1361934"/>
                  </a:lnTo>
                  <a:cubicBezTo>
                    <a:pt x="5237728" y="1372839"/>
                    <a:pt x="5236607" y="1385363"/>
                    <a:pt x="5230072" y="1395265"/>
                  </a:cubicBezTo>
                  <a:cubicBezTo>
                    <a:pt x="5223537" y="1405168"/>
                    <a:pt x="5212462" y="1411122"/>
                    <a:pt x="5200597" y="1411111"/>
                  </a:cubicBezTo>
                  <a:lnTo>
                    <a:pt x="5135545" y="1411111"/>
                  </a:lnTo>
                  <a:cubicBezTo>
                    <a:pt x="5079107" y="1411105"/>
                    <a:pt x="5028101" y="1377471"/>
                    <a:pt x="5005864" y="1325598"/>
                  </a:cubicBezTo>
                  <a:lnTo>
                    <a:pt x="4851841" y="966258"/>
                  </a:lnTo>
                  <a:cubicBezTo>
                    <a:pt x="4848596" y="958709"/>
                    <a:pt x="4837236" y="961884"/>
                    <a:pt x="4838365" y="969998"/>
                  </a:cubicBezTo>
                  <a:lnTo>
                    <a:pt x="4901371" y="1411111"/>
                  </a:lnTo>
                  <a:lnTo>
                    <a:pt x="4968752" y="2219607"/>
                  </a:lnTo>
                  <a:cubicBezTo>
                    <a:pt x="4969560" y="2229429"/>
                    <a:pt x="4966223" y="2239141"/>
                    <a:pt x="4959548" y="2246392"/>
                  </a:cubicBezTo>
                  <a:cubicBezTo>
                    <a:pt x="4952874" y="2253643"/>
                    <a:pt x="4943470" y="2257771"/>
                    <a:pt x="4933615" y="2257778"/>
                  </a:cubicBezTo>
                  <a:lnTo>
                    <a:pt x="4879781" y="2257778"/>
                  </a:lnTo>
                  <a:cubicBezTo>
                    <a:pt x="4810799" y="2257786"/>
                    <a:pt x="4751923" y="2207921"/>
                    <a:pt x="4740575" y="2139879"/>
                  </a:cubicBezTo>
                  <a:lnTo>
                    <a:pt x="4626204" y="1452880"/>
                  </a:lnTo>
                  <a:cubicBezTo>
                    <a:pt x="4624864" y="1444978"/>
                    <a:pt x="4613575" y="1444978"/>
                    <a:pt x="4612235" y="1452880"/>
                  </a:cubicBezTo>
                  <a:lnTo>
                    <a:pt x="4497794" y="2139879"/>
                  </a:lnTo>
                  <a:cubicBezTo>
                    <a:pt x="4486442" y="2207948"/>
                    <a:pt x="4427525" y="2257821"/>
                    <a:pt x="4358517" y="2257778"/>
                  </a:cubicBezTo>
                  <a:lnTo>
                    <a:pt x="4304683" y="2257778"/>
                  </a:lnTo>
                  <a:cubicBezTo>
                    <a:pt x="4294828" y="2257771"/>
                    <a:pt x="4285424" y="2253643"/>
                    <a:pt x="4278750" y="2246392"/>
                  </a:cubicBezTo>
                  <a:cubicBezTo>
                    <a:pt x="4272075" y="2239141"/>
                    <a:pt x="4268738" y="2229429"/>
                    <a:pt x="4269546" y="2219607"/>
                  </a:cubicBezTo>
                  <a:lnTo>
                    <a:pt x="4336927" y="1411111"/>
                  </a:lnTo>
                  <a:lnTo>
                    <a:pt x="4399933" y="969998"/>
                  </a:lnTo>
                  <a:moveTo>
                    <a:pt x="5952649" y="0"/>
                  </a:moveTo>
                  <a:cubicBezTo>
                    <a:pt x="5835749" y="0"/>
                    <a:pt x="5740982" y="94766"/>
                    <a:pt x="5740982" y="211667"/>
                  </a:cubicBezTo>
                  <a:lnTo>
                    <a:pt x="5740982" y="282222"/>
                  </a:lnTo>
                  <a:cubicBezTo>
                    <a:pt x="5740982" y="399122"/>
                    <a:pt x="5835749" y="493889"/>
                    <a:pt x="5952649" y="493889"/>
                  </a:cubicBezTo>
                  <a:cubicBezTo>
                    <a:pt x="6069549" y="493889"/>
                    <a:pt x="6164316" y="399122"/>
                    <a:pt x="6164316" y="282222"/>
                  </a:cubicBezTo>
                  <a:lnTo>
                    <a:pt x="6164316" y="211667"/>
                  </a:lnTo>
                  <a:cubicBezTo>
                    <a:pt x="6164316" y="94766"/>
                    <a:pt x="6069549" y="0"/>
                    <a:pt x="5952649" y="0"/>
                  </a:cubicBezTo>
                  <a:moveTo>
                    <a:pt x="5733433" y="969998"/>
                  </a:moveTo>
                  <a:cubicBezTo>
                    <a:pt x="5734632" y="961884"/>
                    <a:pt x="5723202" y="958709"/>
                    <a:pt x="5720027" y="966258"/>
                  </a:cubicBezTo>
                  <a:lnTo>
                    <a:pt x="5566004" y="1325598"/>
                  </a:lnTo>
                  <a:cubicBezTo>
                    <a:pt x="5543748" y="1377518"/>
                    <a:pt x="5492672" y="1411161"/>
                    <a:pt x="5436182" y="1411111"/>
                  </a:cubicBezTo>
                  <a:lnTo>
                    <a:pt x="5371130" y="1411111"/>
                  </a:lnTo>
                  <a:cubicBezTo>
                    <a:pt x="5359265" y="1411122"/>
                    <a:pt x="5348191" y="1405168"/>
                    <a:pt x="5341655" y="1395265"/>
                  </a:cubicBezTo>
                  <a:cubicBezTo>
                    <a:pt x="5335120" y="1385363"/>
                    <a:pt x="5334000" y="1372839"/>
                    <a:pt x="5338674" y="1361934"/>
                  </a:cubicBezTo>
                  <a:lnTo>
                    <a:pt x="5529316" y="917222"/>
                  </a:lnTo>
                  <a:lnTo>
                    <a:pt x="5599448" y="741821"/>
                  </a:lnTo>
                  <a:cubicBezTo>
                    <a:pt x="5642318" y="634683"/>
                    <a:pt x="5746095" y="564437"/>
                    <a:pt x="5861491" y="564444"/>
                  </a:cubicBezTo>
                  <a:lnTo>
                    <a:pt x="6043807" y="564444"/>
                  </a:lnTo>
                  <a:cubicBezTo>
                    <a:pt x="6159203" y="564437"/>
                    <a:pt x="6262980" y="634683"/>
                    <a:pt x="6305850" y="741821"/>
                  </a:cubicBezTo>
                  <a:lnTo>
                    <a:pt x="6375982" y="917222"/>
                  </a:lnTo>
                  <a:lnTo>
                    <a:pt x="6566553" y="1361934"/>
                  </a:lnTo>
                  <a:cubicBezTo>
                    <a:pt x="6571228" y="1372839"/>
                    <a:pt x="6570107" y="1385363"/>
                    <a:pt x="6563572" y="1395265"/>
                  </a:cubicBezTo>
                  <a:cubicBezTo>
                    <a:pt x="6557037" y="1405168"/>
                    <a:pt x="6545962" y="1411122"/>
                    <a:pt x="6534097" y="1411111"/>
                  </a:cubicBezTo>
                  <a:lnTo>
                    <a:pt x="6469045" y="1411111"/>
                  </a:lnTo>
                  <a:cubicBezTo>
                    <a:pt x="6412607" y="1411105"/>
                    <a:pt x="6361601" y="1377471"/>
                    <a:pt x="6339364" y="1325598"/>
                  </a:cubicBezTo>
                  <a:lnTo>
                    <a:pt x="6185341" y="966258"/>
                  </a:lnTo>
                  <a:cubicBezTo>
                    <a:pt x="6182096" y="958709"/>
                    <a:pt x="6170736" y="961884"/>
                    <a:pt x="6171865" y="969998"/>
                  </a:cubicBezTo>
                  <a:lnTo>
                    <a:pt x="6234871" y="1411111"/>
                  </a:lnTo>
                  <a:lnTo>
                    <a:pt x="6302252" y="2219607"/>
                  </a:lnTo>
                  <a:cubicBezTo>
                    <a:pt x="6303060" y="2229429"/>
                    <a:pt x="6299723" y="2239141"/>
                    <a:pt x="6293048" y="2246392"/>
                  </a:cubicBezTo>
                  <a:cubicBezTo>
                    <a:pt x="6286374" y="2253643"/>
                    <a:pt x="6276970" y="2257771"/>
                    <a:pt x="6267115" y="2257778"/>
                  </a:cubicBezTo>
                  <a:lnTo>
                    <a:pt x="6213281" y="2257778"/>
                  </a:lnTo>
                  <a:cubicBezTo>
                    <a:pt x="6144299" y="2257786"/>
                    <a:pt x="6085423" y="2207921"/>
                    <a:pt x="6074075" y="2139879"/>
                  </a:cubicBezTo>
                  <a:lnTo>
                    <a:pt x="5959704" y="1452880"/>
                  </a:lnTo>
                  <a:cubicBezTo>
                    <a:pt x="5958364" y="1444978"/>
                    <a:pt x="5947075" y="1444978"/>
                    <a:pt x="5945735" y="1452880"/>
                  </a:cubicBezTo>
                  <a:lnTo>
                    <a:pt x="5831294" y="2139879"/>
                  </a:lnTo>
                  <a:cubicBezTo>
                    <a:pt x="5819942" y="2207948"/>
                    <a:pt x="5761025" y="2257821"/>
                    <a:pt x="5692017" y="2257778"/>
                  </a:cubicBezTo>
                  <a:lnTo>
                    <a:pt x="5638183" y="2257778"/>
                  </a:lnTo>
                  <a:cubicBezTo>
                    <a:pt x="5628328" y="2257771"/>
                    <a:pt x="5618924" y="2253643"/>
                    <a:pt x="5612250" y="2246392"/>
                  </a:cubicBezTo>
                  <a:cubicBezTo>
                    <a:pt x="5605575" y="2239141"/>
                    <a:pt x="5602238" y="2229429"/>
                    <a:pt x="5603046" y="2219607"/>
                  </a:cubicBezTo>
                  <a:lnTo>
                    <a:pt x="5670427" y="1411111"/>
                  </a:lnTo>
                  <a:lnTo>
                    <a:pt x="5733433" y="969998"/>
                  </a:lnTo>
                  <a:moveTo>
                    <a:pt x="7286149" y="0"/>
                  </a:moveTo>
                  <a:cubicBezTo>
                    <a:pt x="7169248" y="0"/>
                    <a:pt x="7074482" y="94766"/>
                    <a:pt x="7074482" y="211667"/>
                  </a:cubicBezTo>
                  <a:lnTo>
                    <a:pt x="7074482" y="282222"/>
                  </a:lnTo>
                  <a:cubicBezTo>
                    <a:pt x="7074482" y="399122"/>
                    <a:pt x="7169248" y="493889"/>
                    <a:pt x="7286149" y="493889"/>
                  </a:cubicBezTo>
                  <a:cubicBezTo>
                    <a:pt x="7403050" y="493889"/>
                    <a:pt x="7497816" y="399122"/>
                    <a:pt x="7497816" y="282222"/>
                  </a:cubicBezTo>
                  <a:lnTo>
                    <a:pt x="7497816" y="211667"/>
                  </a:lnTo>
                  <a:cubicBezTo>
                    <a:pt x="7497816" y="94766"/>
                    <a:pt x="7403050" y="0"/>
                    <a:pt x="7286149" y="0"/>
                  </a:cubicBezTo>
                  <a:moveTo>
                    <a:pt x="7066933" y="969998"/>
                  </a:moveTo>
                  <a:cubicBezTo>
                    <a:pt x="7068132" y="961884"/>
                    <a:pt x="7056703" y="958709"/>
                    <a:pt x="7053528" y="966258"/>
                  </a:cubicBezTo>
                  <a:lnTo>
                    <a:pt x="6899504" y="1325598"/>
                  </a:lnTo>
                  <a:cubicBezTo>
                    <a:pt x="6877248" y="1377518"/>
                    <a:pt x="6826172" y="1411161"/>
                    <a:pt x="6769682" y="1411111"/>
                  </a:cubicBezTo>
                  <a:lnTo>
                    <a:pt x="6704630" y="1411111"/>
                  </a:lnTo>
                  <a:cubicBezTo>
                    <a:pt x="6692766" y="1411122"/>
                    <a:pt x="6681691" y="1405168"/>
                    <a:pt x="6675155" y="1395265"/>
                  </a:cubicBezTo>
                  <a:cubicBezTo>
                    <a:pt x="6668620" y="1385363"/>
                    <a:pt x="6667500" y="1372839"/>
                    <a:pt x="6672175" y="1361934"/>
                  </a:cubicBezTo>
                  <a:lnTo>
                    <a:pt x="6862816" y="917222"/>
                  </a:lnTo>
                  <a:lnTo>
                    <a:pt x="6932948" y="741821"/>
                  </a:lnTo>
                  <a:cubicBezTo>
                    <a:pt x="6975818" y="634683"/>
                    <a:pt x="7079594" y="564437"/>
                    <a:pt x="7194991" y="564444"/>
                  </a:cubicBezTo>
                  <a:lnTo>
                    <a:pt x="7377307" y="564444"/>
                  </a:lnTo>
                  <a:cubicBezTo>
                    <a:pt x="7492704" y="564437"/>
                    <a:pt x="7596480" y="634683"/>
                    <a:pt x="7639350" y="741821"/>
                  </a:cubicBezTo>
                  <a:lnTo>
                    <a:pt x="7709482" y="917222"/>
                  </a:lnTo>
                  <a:lnTo>
                    <a:pt x="7900053" y="1361934"/>
                  </a:lnTo>
                  <a:cubicBezTo>
                    <a:pt x="7904728" y="1372839"/>
                    <a:pt x="7903607" y="1385363"/>
                    <a:pt x="7897072" y="1395265"/>
                  </a:cubicBezTo>
                  <a:cubicBezTo>
                    <a:pt x="7890537" y="1405168"/>
                    <a:pt x="7879462" y="1411122"/>
                    <a:pt x="7867597" y="1411111"/>
                  </a:cubicBezTo>
                  <a:lnTo>
                    <a:pt x="7802545" y="1411111"/>
                  </a:lnTo>
                  <a:cubicBezTo>
                    <a:pt x="7746107" y="1411105"/>
                    <a:pt x="7695101" y="1377471"/>
                    <a:pt x="7672864" y="1325598"/>
                  </a:cubicBezTo>
                  <a:lnTo>
                    <a:pt x="7518841" y="966258"/>
                  </a:lnTo>
                  <a:cubicBezTo>
                    <a:pt x="7515595" y="958709"/>
                    <a:pt x="7504236" y="961884"/>
                    <a:pt x="7505365" y="969998"/>
                  </a:cubicBezTo>
                  <a:lnTo>
                    <a:pt x="7568371" y="1411111"/>
                  </a:lnTo>
                  <a:lnTo>
                    <a:pt x="7635752" y="2219607"/>
                  </a:lnTo>
                  <a:cubicBezTo>
                    <a:pt x="7636560" y="2229429"/>
                    <a:pt x="7633222" y="2239141"/>
                    <a:pt x="7626548" y="2246392"/>
                  </a:cubicBezTo>
                  <a:cubicBezTo>
                    <a:pt x="7619874" y="2253643"/>
                    <a:pt x="7610470" y="2257771"/>
                    <a:pt x="7600615" y="2257778"/>
                  </a:cubicBezTo>
                  <a:lnTo>
                    <a:pt x="7546781" y="2257778"/>
                  </a:lnTo>
                  <a:cubicBezTo>
                    <a:pt x="7477799" y="2257786"/>
                    <a:pt x="7418922" y="2207921"/>
                    <a:pt x="7407575" y="2139879"/>
                  </a:cubicBezTo>
                  <a:lnTo>
                    <a:pt x="7293204" y="1452880"/>
                  </a:lnTo>
                  <a:cubicBezTo>
                    <a:pt x="7291864" y="1444978"/>
                    <a:pt x="7280575" y="1444978"/>
                    <a:pt x="7279235" y="1452880"/>
                  </a:cubicBezTo>
                  <a:lnTo>
                    <a:pt x="7164794" y="2139879"/>
                  </a:lnTo>
                  <a:cubicBezTo>
                    <a:pt x="7153442" y="2207948"/>
                    <a:pt x="7094525" y="2257821"/>
                    <a:pt x="7025517" y="2257778"/>
                  </a:cubicBezTo>
                  <a:lnTo>
                    <a:pt x="6971683" y="2257778"/>
                  </a:lnTo>
                  <a:cubicBezTo>
                    <a:pt x="6961828" y="2257771"/>
                    <a:pt x="6952424" y="2253643"/>
                    <a:pt x="6945750" y="2246392"/>
                  </a:cubicBezTo>
                  <a:cubicBezTo>
                    <a:pt x="6939076" y="2239141"/>
                    <a:pt x="6935738" y="2229429"/>
                    <a:pt x="6936546" y="2219607"/>
                  </a:cubicBezTo>
                  <a:lnTo>
                    <a:pt x="7003927" y="1411111"/>
                  </a:lnTo>
                  <a:lnTo>
                    <a:pt x="7066933" y="969998"/>
                  </a:lnTo>
                  <a:moveTo>
                    <a:pt x="8619649" y="0"/>
                  </a:moveTo>
                  <a:cubicBezTo>
                    <a:pt x="8502748" y="0"/>
                    <a:pt x="8407982" y="94766"/>
                    <a:pt x="8407982" y="211667"/>
                  </a:cubicBezTo>
                  <a:lnTo>
                    <a:pt x="8407982" y="282222"/>
                  </a:lnTo>
                  <a:cubicBezTo>
                    <a:pt x="8407982" y="399122"/>
                    <a:pt x="8502748" y="493889"/>
                    <a:pt x="8619649" y="493889"/>
                  </a:cubicBezTo>
                  <a:cubicBezTo>
                    <a:pt x="8736550" y="493889"/>
                    <a:pt x="8831316" y="399122"/>
                    <a:pt x="8831316" y="282222"/>
                  </a:cubicBezTo>
                  <a:lnTo>
                    <a:pt x="8831316" y="211667"/>
                  </a:lnTo>
                  <a:cubicBezTo>
                    <a:pt x="8831316" y="94766"/>
                    <a:pt x="8736550" y="0"/>
                    <a:pt x="8619649" y="0"/>
                  </a:cubicBezTo>
                  <a:moveTo>
                    <a:pt x="8400433" y="969998"/>
                  </a:moveTo>
                  <a:cubicBezTo>
                    <a:pt x="8401632" y="961884"/>
                    <a:pt x="8390203" y="958709"/>
                    <a:pt x="8387028" y="966258"/>
                  </a:cubicBezTo>
                  <a:lnTo>
                    <a:pt x="8233004" y="1325598"/>
                  </a:lnTo>
                  <a:cubicBezTo>
                    <a:pt x="8210748" y="1377518"/>
                    <a:pt x="8159672" y="1411161"/>
                    <a:pt x="8103182" y="1411111"/>
                  </a:cubicBezTo>
                  <a:lnTo>
                    <a:pt x="8038130" y="1411111"/>
                  </a:lnTo>
                  <a:cubicBezTo>
                    <a:pt x="8026266" y="1411122"/>
                    <a:pt x="8015191" y="1405168"/>
                    <a:pt x="8008655" y="1395265"/>
                  </a:cubicBezTo>
                  <a:cubicBezTo>
                    <a:pt x="8002120" y="1385363"/>
                    <a:pt x="8001000" y="1372839"/>
                    <a:pt x="8005675" y="1361934"/>
                  </a:cubicBezTo>
                  <a:lnTo>
                    <a:pt x="8196316" y="917222"/>
                  </a:lnTo>
                  <a:lnTo>
                    <a:pt x="8266448" y="741821"/>
                  </a:lnTo>
                  <a:cubicBezTo>
                    <a:pt x="8309318" y="634683"/>
                    <a:pt x="8413094" y="564437"/>
                    <a:pt x="8528491" y="564444"/>
                  </a:cubicBezTo>
                  <a:lnTo>
                    <a:pt x="8710807" y="564444"/>
                  </a:lnTo>
                  <a:cubicBezTo>
                    <a:pt x="8826204" y="564437"/>
                    <a:pt x="8929980" y="634683"/>
                    <a:pt x="8972850" y="741821"/>
                  </a:cubicBezTo>
                  <a:lnTo>
                    <a:pt x="9042982" y="917222"/>
                  </a:lnTo>
                  <a:lnTo>
                    <a:pt x="9233553" y="1361934"/>
                  </a:lnTo>
                  <a:cubicBezTo>
                    <a:pt x="9238228" y="1372839"/>
                    <a:pt x="9237107" y="1385363"/>
                    <a:pt x="9230572" y="1395265"/>
                  </a:cubicBezTo>
                  <a:cubicBezTo>
                    <a:pt x="9224037" y="1405168"/>
                    <a:pt x="9212962" y="1411122"/>
                    <a:pt x="9201097" y="1411111"/>
                  </a:cubicBezTo>
                  <a:lnTo>
                    <a:pt x="9136045" y="1411111"/>
                  </a:lnTo>
                  <a:cubicBezTo>
                    <a:pt x="9079607" y="1411105"/>
                    <a:pt x="9028601" y="1377471"/>
                    <a:pt x="9006364" y="1325598"/>
                  </a:cubicBezTo>
                  <a:lnTo>
                    <a:pt x="8852341" y="966258"/>
                  </a:lnTo>
                  <a:cubicBezTo>
                    <a:pt x="8849095" y="958709"/>
                    <a:pt x="8837736" y="961884"/>
                    <a:pt x="8838865" y="969998"/>
                  </a:cubicBezTo>
                  <a:lnTo>
                    <a:pt x="8901871" y="1411111"/>
                  </a:lnTo>
                  <a:lnTo>
                    <a:pt x="8969252" y="2219607"/>
                  </a:lnTo>
                  <a:cubicBezTo>
                    <a:pt x="8970060" y="2229429"/>
                    <a:pt x="8966722" y="2239141"/>
                    <a:pt x="8960048" y="2246392"/>
                  </a:cubicBezTo>
                  <a:cubicBezTo>
                    <a:pt x="8953374" y="2253643"/>
                    <a:pt x="8943970" y="2257771"/>
                    <a:pt x="8934115" y="2257778"/>
                  </a:cubicBezTo>
                  <a:lnTo>
                    <a:pt x="8880281" y="2257778"/>
                  </a:lnTo>
                  <a:cubicBezTo>
                    <a:pt x="8811299" y="2257786"/>
                    <a:pt x="8752422" y="2207921"/>
                    <a:pt x="8741075" y="2139879"/>
                  </a:cubicBezTo>
                  <a:lnTo>
                    <a:pt x="8626704" y="1452880"/>
                  </a:lnTo>
                  <a:cubicBezTo>
                    <a:pt x="8625364" y="1444978"/>
                    <a:pt x="8614075" y="1444978"/>
                    <a:pt x="8612735" y="1452880"/>
                  </a:cubicBezTo>
                  <a:lnTo>
                    <a:pt x="8498294" y="2139879"/>
                  </a:lnTo>
                  <a:cubicBezTo>
                    <a:pt x="8486942" y="2207948"/>
                    <a:pt x="8428025" y="2257821"/>
                    <a:pt x="8359017" y="2257778"/>
                  </a:cubicBezTo>
                  <a:lnTo>
                    <a:pt x="8305183" y="2257778"/>
                  </a:lnTo>
                  <a:cubicBezTo>
                    <a:pt x="8295328" y="2257771"/>
                    <a:pt x="8285924" y="2253643"/>
                    <a:pt x="8279250" y="2246392"/>
                  </a:cubicBezTo>
                  <a:cubicBezTo>
                    <a:pt x="8272576" y="2239141"/>
                    <a:pt x="8269238" y="2229429"/>
                    <a:pt x="8270046" y="2219607"/>
                  </a:cubicBezTo>
                  <a:lnTo>
                    <a:pt x="8337427" y="1411111"/>
                  </a:lnTo>
                  <a:lnTo>
                    <a:pt x="8400433" y="969998"/>
                  </a:lnTo>
                  <a:moveTo>
                    <a:pt x="9953149" y="0"/>
                  </a:moveTo>
                  <a:cubicBezTo>
                    <a:pt x="9836248" y="0"/>
                    <a:pt x="9741482" y="94766"/>
                    <a:pt x="9741482" y="211667"/>
                  </a:cubicBezTo>
                  <a:lnTo>
                    <a:pt x="9741482" y="282222"/>
                  </a:lnTo>
                  <a:cubicBezTo>
                    <a:pt x="9741482" y="399122"/>
                    <a:pt x="9836248" y="493889"/>
                    <a:pt x="9953149" y="493889"/>
                  </a:cubicBezTo>
                  <a:cubicBezTo>
                    <a:pt x="10070050" y="493889"/>
                    <a:pt x="10164816" y="399122"/>
                    <a:pt x="10164816" y="282222"/>
                  </a:cubicBezTo>
                  <a:lnTo>
                    <a:pt x="10164816" y="211667"/>
                  </a:lnTo>
                  <a:cubicBezTo>
                    <a:pt x="10164816" y="94766"/>
                    <a:pt x="10070050" y="0"/>
                    <a:pt x="9953149" y="0"/>
                  </a:cubicBezTo>
                  <a:moveTo>
                    <a:pt x="9733933" y="969998"/>
                  </a:moveTo>
                  <a:cubicBezTo>
                    <a:pt x="9735132" y="961884"/>
                    <a:pt x="9723703" y="958709"/>
                    <a:pt x="9720528" y="966258"/>
                  </a:cubicBezTo>
                  <a:lnTo>
                    <a:pt x="9566504" y="1325598"/>
                  </a:lnTo>
                  <a:cubicBezTo>
                    <a:pt x="9544248" y="1377518"/>
                    <a:pt x="9493172" y="1411161"/>
                    <a:pt x="9436682" y="1411111"/>
                  </a:cubicBezTo>
                  <a:lnTo>
                    <a:pt x="9371630" y="1411111"/>
                  </a:lnTo>
                  <a:cubicBezTo>
                    <a:pt x="9359766" y="1411122"/>
                    <a:pt x="9348691" y="1405168"/>
                    <a:pt x="9342155" y="1395265"/>
                  </a:cubicBezTo>
                  <a:cubicBezTo>
                    <a:pt x="9335620" y="1385363"/>
                    <a:pt x="9334500" y="1372839"/>
                    <a:pt x="9339175" y="1361934"/>
                  </a:cubicBezTo>
                  <a:lnTo>
                    <a:pt x="9529816" y="917222"/>
                  </a:lnTo>
                  <a:lnTo>
                    <a:pt x="9599948" y="741821"/>
                  </a:lnTo>
                  <a:cubicBezTo>
                    <a:pt x="9642818" y="634683"/>
                    <a:pt x="9746594" y="564437"/>
                    <a:pt x="9861991" y="564444"/>
                  </a:cubicBezTo>
                  <a:lnTo>
                    <a:pt x="10044307" y="564444"/>
                  </a:lnTo>
                  <a:cubicBezTo>
                    <a:pt x="10159704" y="564437"/>
                    <a:pt x="10263480" y="634683"/>
                    <a:pt x="10306350" y="741821"/>
                  </a:cubicBezTo>
                  <a:lnTo>
                    <a:pt x="10376482" y="917222"/>
                  </a:lnTo>
                  <a:lnTo>
                    <a:pt x="10567053" y="1361934"/>
                  </a:lnTo>
                  <a:cubicBezTo>
                    <a:pt x="10571728" y="1372839"/>
                    <a:pt x="10570607" y="1385363"/>
                    <a:pt x="10564072" y="1395265"/>
                  </a:cubicBezTo>
                  <a:cubicBezTo>
                    <a:pt x="10557537" y="1405168"/>
                    <a:pt x="10546462" y="1411122"/>
                    <a:pt x="10534597" y="1411111"/>
                  </a:cubicBezTo>
                  <a:lnTo>
                    <a:pt x="10469545" y="1411111"/>
                  </a:lnTo>
                  <a:cubicBezTo>
                    <a:pt x="10413107" y="1411105"/>
                    <a:pt x="10362101" y="1377471"/>
                    <a:pt x="10339864" y="1325598"/>
                  </a:cubicBezTo>
                  <a:lnTo>
                    <a:pt x="10185841" y="966258"/>
                  </a:lnTo>
                  <a:cubicBezTo>
                    <a:pt x="10182595" y="958709"/>
                    <a:pt x="10171236" y="961884"/>
                    <a:pt x="10172365" y="969998"/>
                  </a:cubicBezTo>
                  <a:lnTo>
                    <a:pt x="10235371" y="1411111"/>
                  </a:lnTo>
                  <a:lnTo>
                    <a:pt x="10302752" y="2219607"/>
                  </a:lnTo>
                  <a:cubicBezTo>
                    <a:pt x="10303560" y="2229429"/>
                    <a:pt x="10300222" y="2239141"/>
                    <a:pt x="10293548" y="2246392"/>
                  </a:cubicBezTo>
                  <a:cubicBezTo>
                    <a:pt x="10286874" y="2253643"/>
                    <a:pt x="10277470" y="2257771"/>
                    <a:pt x="10267615" y="2257778"/>
                  </a:cubicBezTo>
                  <a:lnTo>
                    <a:pt x="10213781" y="2257778"/>
                  </a:lnTo>
                  <a:cubicBezTo>
                    <a:pt x="10144799" y="2257786"/>
                    <a:pt x="10085922" y="2207921"/>
                    <a:pt x="10074575" y="2139879"/>
                  </a:cubicBezTo>
                  <a:lnTo>
                    <a:pt x="9960204" y="1452880"/>
                  </a:lnTo>
                  <a:cubicBezTo>
                    <a:pt x="9958864" y="1444978"/>
                    <a:pt x="9947575" y="1444978"/>
                    <a:pt x="9946235" y="1452880"/>
                  </a:cubicBezTo>
                  <a:lnTo>
                    <a:pt x="9831794" y="2139879"/>
                  </a:lnTo>
                  <a:cubicBezTo>
                    <a:pt x="9820442" y="2207948"/>
                    <a:pt x="9761525" y="2257821"/>
                    <a:pt x="9692517" y="2257778"/>
                  </a:cubicBezTo>
                  <a:lnTo>
                    <a:pt x="9638683" y="2257778"/>
                  </a:lnTo>
                  <a:cubicBezTo>
                    <a:pt x="9628828" y="2257771"/>
                    <a:pt x="9619424" y="2253643"/>
                    <a:pt x="9612750" y="2246392"/>
                  </a:cubicBezTo>
                  <a:cubicBezTo>
                    <a:pt x="9606076" y="2239141"/>
                    <a:pt x="9602738" y="2229429"/>
                    <a:pt x="9603546" y="2219607"/>
                  </a:cubicBezTo>
                  <a:lnTo>
                    <a:pt x="9670927" y="1411111"/>
                  </a:lnTo>
                  <a:lnTo>
                    <a:pt x="9733933" y="969998"/>
                  </a:lnTo>
                </a:path>
              </a:pathLst>
            </a:custGeom>
            <a:solidFill>
              <a:srgbClr val="1312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5"/>
            <p:cNvSpPr/>
            <p:nvPr/>
          </p:nvSpPr>
          <p:spPr>
            <a:xfrm>
              <a:off x="10684351" y="0"/>
              <a:ext cx="2570727" cy="2257821"/>
            </a:xfrm>
            <a:custGeom>
              <a:rect b="b" l="l" r="r" t="t"/>
              <a:pathLst>
                <a:path extrusionOk="0" h="2257821" w="2570727">
                  <a:moveTo>
                    <a:pt x="618649" y="0"/>
                  </a:moveTo>
                  <a:cubicBezTo>
                    <a:pt x="501748" y="0"/>
                    <a:pt x="406982" y="94766"/>
                    <a:pt x="406982" y="211667"/>
                  </a:cubicBezTo>
                  <a:lnTo>
                    <a:pt x="406982" y="282222"/>
                  </a:lnTo>
                  <a:cubicBezTo>
                    <a:pt x="406982" y="399122"/>
                    <a:pt x="501748" y="493889"/>
                    <a:pt x="618649" y="493889"/>
                  </a:cubicBezTo>
                  <a:cubicBezTo>
                    <a:pt x="735550" y="493889"/>
                    <a:pt x="830316" y="399122"/>
                    <a:pt x="830316" y="282222"/>
                  </a:cubicBezTo>
                  <a:lnTo>
                    <a:pt x="830316" y="211667"/>
                  </a:lnTo>
                  <a:cubicBezTo>
                    <a:pt x="830316" y="94766"/>
                    <a:pt x="735550" y="0"/>
                    <a:pt x="618649" y="0"/>
                  </a:cubicBezTo>
                  <a:moveTo>
                    <a:pt x="399433" y="969998"/>
                  </a:moveTo>
                  <a:cubicBezTo>
                    <a:pt x="400632" y="961884"/>
                    <a:pt x="389203" y="958709"/>
                    <a:pt x="386028" y="966258"/>
                  </a:cubicBezTo>
                  <a:lnTo>
                    <a:pt x="232004" y="1325598"/>
                  </a:lnTo>
                  <a:cubicBezTo>
                    <a:pt x="209748" y="1377518"/>
                    <a:pt x="158672" y="1411161"/>
                    <a:pt x="102182" y="1411111"/>
                  </a:cubicBezTo>
                  <a:lnTo>
                    <a:pt x="37130" y="1411111"/>
                  </a:lnTo>
                  <a:cubicBezTo>
                    <a:pt x="25266" y="1411122"/>
                    <a:pt x="14191" y="1405168"/>
                    <a:pt x="7655" y="1395265"/>
                  </a:cubicBezTo>
                  <a:cubicBezTo>
                    <a:pt x="1120" y="1385363"/>
                    <a:pt x="0" y="1372839"/>
                    <a:pt x="4675" y="1361934"/>
                  </a:cubicBezTo>
                  <a:lnTo>
                    <a:pt x="195316" y="917222"/>
                  </a:lnTo>
                  <a:lnTo>
                    <a:pt x="265448" y="741821"/>
                  </a:lnTo>
                  <a:cubicBezTo>
                    <a:pt x="308318" y="634683"/>
                    <a:pt x="412094" y="564437"/>
                    <a:pt x="527491" y="564444"/>
                  </a:cubicBezTo>
                  <a:lnTo>
                    <a:pt x="709807" y="564444"/>
                  </a:lnTo>
                  <a:cubicBezTo>
                    <a:pt x="825204" y="564437"/>
                    <a:pt x="928980" y="634683"/>
                    <a:pt x="971850" y="741821"/>
                  </a:cubicBezTo>
                  <a:lnTo>
                    <a:pt x="1041982" y="917222"/>
                  </a:lnTo>
                  <a:lnTo>
                    <a:pt x="1232553" y="1361934"/>
                  </a:lnTo>
                  <a:cubicBezTo>
                    <a:pt x="1237228" y="1372839"/>
                    <a:pt x="1236107" y="1385363"/>
                    <a:pt x="1229572" y="1395265"/>
                  </a:cubicBezTo>
                  <a:cubicBezTo>
                    <a:pt x="1223037" y="1405168"/>
                    <a:pt x="1211962" y="1411122"/>
                    <a:pt x="1200097" y="1411111"/>
                  </a:cubicBezTo>
                  <a:lnTo>
                    <a:pt x="1135045" y="1411111"/>
                  </a:lnTo>
                  <a:cubicBezTo>
                    <a:pt x="1078607" y="1411105"/>
                    <a:pt x="1027601" y="1377471"/>
                    <a:pt x="1005364" y="1325598"/>
                  </a:cubicBezTo>
                  <a:lnTo>
                    <a:pt x="851341" y="966258"/>
                  </a:lnTo>
                  <a:cubicBezTo>
                    <a:pt x="848095" y="958709"/>
                    <a:pt x="836736" y="961884"/>
                    <a:pt x="837865" y="969998"/>
                  </a:cubicBezTo>
                  <a:lnTo>
                    <a:pt x="900871" y="1411111"/>
                  </a:lnTo>
                  <a:lnTo>
                    <a:pt x="968252" y="2219607"/>
                  </a:lnTo>
                  <a:cubicBezTo>
                    <a:pt x="969060" y="2229429"/>
                    <a:pt x="965722" y="2239141"/>
                    <a:pt x="959048" y="2246392"/>
                  </a:cubicBezTo>
                  <a:cubicBezTo>
                    <a:pt x="952374" y="2253643"/>
                    <a:pt x="942970" y="2257771"/>
                    <a:pt x="933115" y="2257778"/>
                  </a:cubicBezTo>
                  <a:lnTo>
                    <a:pt x="879281" y="2257778"/>
                  </a:lnTo>
                  <a:cubicBezTo>
                    <a:pt x="810299" y="2257786"/>
                    <a:pt x="751422" y="2207921"/>
                    <a:pt x="740075" y="2139879"/>
                  </a:cubicBezTo>
                  <a:lnTo>
                    <a:pt x="625704" y="1452880"/>
                  </a:lnTo>
                  <a:cubicBezTo>
                    <a:pt x="624364" y="1444978"/>
                    <a:pt x="613075" y="1444978"/>
                    <a:pt x="611735" y="1452880"/>
                  </a:cubicBezTo>
                  <a:lnTo>
                    <a:pt x="497294" y="2139879"/>
                  </a:lnTo>
                  <a:cubicBezTo>
                    <a:pt x="485942" y="2207948"/>
                    <a:pt x="427025" y="2257821"/>
                    <a:pt x="358017" y="2257778"/>
                  </a:cubicBezTo>
                  <a:lnTo>
                    <a:pt x="304183" y="2257778"/>
                  </a:lnTo>
                  <a:cubicBezTo>
                    <a:pt x="294328" y="2257771"/>
                    <a:pt x="284924" y="2253643"/>
                    <a:pt x="278250" y="2246392"/>
                  </a:cubicBezTo>
                  <a:cubicBezTo>
                    <a:pt x="271576" y="2239141"/>
                    <a:pt x="268238" y="2229429"/>
                    <a:pt x="269046" y="2219607"/>
                  </a:cubicBezTo>
                  <a:lnTo>
                    <a:pt x="336427" y="1411111"/>
                  </a:lnTo>
                  <a:lnTo>
                    <a:pt x="399433" y="969998"/>
                  </a:lnTo>
                  <a:moveTo>
                    <a:pt x="1952149" y="0"/>
                  </a:moveTo>
                  <a:cubicBezTo>
                    <a:pt x="1835248" y="0"/>
                    <a:pt x="1740482" y="94766"/>
                    <a:pt x="1740482" y="211667"/>
                  </a:cubicBezTo>
                  <a:lnTo>
                    <a:pt x="1740482" y="282222"/>
                  </a:lnTo>
                  <a:cubicBezTo>
                    <a:pt x="1740482" y="399122"/>
                    <a:pt x="1835248" y="493889"/>
                    <a:pt x="1952149" y="493889"/>
                  </a:cubicBezTo>
                  <a:cubicBezTo>
                    <a:pt x="2069050" y="493889"/>
                    <a:pt x="2163816" y="399122"/>
                    <a:pt x="2163816" y="282222"/>
                  </a:cubicBezTo>
                  <a:lnTo>
                    <a:pt x="2163816" y="211667"/>
                  </a:lnTo>
                  <a:cubicBezTo>
                    <a:pt x="2163816" y="94766"/>
                    <a:pt x="2069050" y="0"/>
                    <a:pt x="1952149" y="0"/>
                  </a:cubicBezTo>
                  <a:moveTo>
                    <a:pt x="1732933" y="969998"/>
                  </a:moveTo>
                  <a:cubicBezTo>
                    <a:pt x="1734132" y="961884"/>
                    <a:pt x="1722703" y="958709"/>
                    <a:pt x="1719528" y="966258"/>
                  </a:cubicBezTo>
                  <a:lnTo>
                    <a:pt x="1565504" y="1325598"/>
                  </a:lnTo>
                  <a:cubicBezTo>
                    <a:pt x="1543248" y="1377518"/>
                    <a:pt x="1492172" y="1411161"/>
                    <a:pt x="1435682" y="1411111"/>
                  </a:cubicBezTo>
                  <a:lnTo>
                    <a:pt x="1370630" y="1411111"/>
                  </a:lnTo>
                  <a:cubicBezTo>
                    <a:pt x="1358766" y="1411122"/>
                    <a:pt x="1347691" y="1405168"/>
                    <a:pt x="1341155" y="1395265"/>
                  </a:cubicBezTo>
                  <a:cubicBezTo>
                    <a:pt x="1334620" y="1385363"/>
                    <a:pt x="1333500" y="1372839"/>
                    <a:pt x="1338175" y="1361934"/>
                  </a:cubicBezTo>
                  <a:lnTo>
                    <a:pt x="1528816" y="917222"/>
                  </a:lnTo>
                  <a:lnTo>
                    <a:pt x="1598948" y="741821"/>
                  </a:lnTo>
                  <a:cubicBezTo>
                    <a:pt x="1641818" y="634683"/>
                    <a:pt x="1745594" y="564437"/>
                    <a:pt x="1860991" y="564444"/>
                  </a:cubicBezTo>
                  <a:lnTo>
                    <a:pt x="2043307" y="564444"/>
                  </a:lnTo>
                  <a:cubicBezTo>
                    <a:pt x="2158704" y="564437"/>
                    <a:pt x="2262480" y="634683"/>
                    <a:pt x="2305350" y="741821"/>
                  </a:cubicBezTo>
                  <a:lnTo>
                    <a:pt x="2375483" y="917222"/>
                  </a:lnTo>
                  <a:lnTo>
                    <a:pt x="2566053" y="1361934"/>
                  </a:lnTo>
                  <a:cubicBezTo>
                    <a:pt x="2570727" y="1372839"/>
                    <a:pt x="2569607" y="1385363"/>
                    <a:pt x="2563073" y="1395265"/>
                  </a:cubicBezTo>
                  <a:cubicBezTo>
                    <a:pt x="2556537" y="1405168"/>
                    <a:pt x="2545462" y="1411122"/>
                    <a:pt x="2533597" y="1411111"/>
                  </a:cubicBezTo>
                  <a:lnTo>
                    <a:pt x="2468545" y="1411111"/>
                  </a:lnTo>
                  <a:cubicBezTo>
                    <a:pt x="2412107" y="1411105"/>
                    <a:pt x="2361101" y="1377471"/>
                    <a:pt x="2338863" y="1325598"/>
                  </a:cubicBezTo>
                  <a:lnTo>
                    <a:pt x="2184841" y="966258"/>
                  </a:lnTo>
                  <a:cubicBezTo>
                    <a:pt x="2181595" y="958709"/>
                    <a:pt x="2170236" y="961884"/>
                    <a:pt x="2171365" y="969998"/>
                  </a:cubicBezTo>
                  <a:lnTo>
                    <a:pt x="2234371" y="1411111"/>
                  </a:lnTo>
                  <a:lnTo>
                    <a:pt x="2301752" y="2219607"/>
                  </a:lnTo>
                  <a:cubicBezTo>
                    <a:pt x="2302560" y="2229429"/>
                    <a:pt x="2299222" y="2239141"/>
                    <a:pt x="2292548" y="2246392"/>
                  </a:cubicBezTo>
                  <a:cubicBezTo>
                    <a:pt x="2285874" y="2253643"/>
                    <a:pt x="2276470" y="2257771"/>
                    <a:pt x="2266615" y="2257778"/>
                  </a:cubicBezTo>
                  <a:lnTo>
                    <a:pt x="2212781" y="2257778"/>
                  </a:lnTo>
                  <a:cubicBezTo>
                    <a:pt x="2143799" y="2257786"/>
                    <a:pt x="2084922" y="2207921"/>
                    <a:pt x="2073575" y="2139879"/>
                  </a:cubicBezTo>
                  <a:lnTo>
                    <a:pt x="1959204" y="1452880"/>
                  </a:lnTo>
                  <a:cubicBezTo>
                    <a:pt x="1957864" y="1444978"/>
                    <a:pt x="1946575" y="1444978"/>
                    <a:pt x="1945235" y="1452880"/>
                  </a:cubicBezTo>
                  <a:lnTo>
                    <a:pt x="1830794" y="2139879"/>
                  </a:lnTo>
                  <a:cubicBezTo>
                    <a:pt x="1819442" y="2207948"/>
                    <a:pt x="1760525" y="2257821"/>
                    <a:pt x="1691517" y="2257778"/>
                  </a:cubicBezTo>
                  <a:lnTo>
                    <a:pt x="1637683" y="2257778"/>
                  </a:lnTo>
                  <a:cubicBezTo>
                    <a:pt x="1627828" y="2257771"/>
                    <a:pt x="1618424" y="2253643"/>
                    <a:pt x="1611750" y="2246392"/>
                  </a:cubicBezTo>
                  <a:cubicBezTo>
                    <a:pt x="1605076" y="2239141"/>
                    <a:pt x="1601738" y="2229429"/>
                    <a:pt x="1602546" y="2219607"/>
                  </a:cubicBezTo>
                  <a:lnTo>
                    <a:pt x="1669927" y="1411111"/>
                  </a:lnTo>
                  <a:lnTo>
                    <a:pt x="1732933" y="969998"/>
                  </a:lnTo>
                </a:path>
              </a:pathLst>
            </a:custGeom>
            <a:solidFill>
              <a:srgbClr val="B3B5A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4" name="Google Shape;184;p5"/>
          <p:cNvGrpSpPr/>
          <p:nvPr/>
        </p:nvGrpSpPr>
        <p:grpSpPr>
          <a:xfrm>
            <a:off x="15393660" y="1686649"/>
            <a:ext cx="1865640" cy="2316073"/>
            <a:chOff x="0" y="0"/>
            <a:chExt cx="2487520" cy="3088096"/>
          </a:xfrm>
        </p:grpSpPr>
        <p:sp>
          <p:nvSpPr>
            <p:cNvPr id="185" name="Google Shape;185;p5"/>
            <p:cNvSpPr/>
            <p:nvPr/>
          </p:nvSpPr>
          <p:spPr>
            <a:xfrm>
              <a:off x="191711" y="0"/>
              <a:ext cx="2104097" cy="2162732"/>
            </a:xfrm>
            <a:custGeom>
              <a:rect b="b" l="l" r="r" t="t"/>
              <a:pathLst>
                <a:path extrusionOk="0" h="2162732" w="2104097">
                  <a:moveTo>
                    <a:pt x="0" y="0"/>
                  </a:moveTo>
                  <a:lnTo>
                    <a:pt x="2104097" y="0"/>
                  </a:lnTo>
                  <a:lnTo>
                    <a:pt x="2104097" y="2162732"/>
                  </a:lnTo>
                  <a:lnTo>
                    <a:pt x="0" y="2162732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186" name="Google Shape;186;p5"/>
            <p:cNvSpPr txBox="1"/>
            <p:nvPr/>
          </p:nvSpPr>
          <p:spPr>
            <a:xfrm>
              <a:off x="0" y="2533546"/>
              <a:ext cx="2487520" cy="554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379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535" u="none" cap="none" strike="noStrike">
                  <a:solidFill>
                    <a:srgbClr val="231F2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DERM AI</a:t>
              </a:r>
              <a:endParaRPr/>
            </a:p>
          </p:txBody>
        </p:sp>
      </p:grpSp>
      <p:sp>
        <p:nvSpPr>
          <p:cNvPr id="187" name="Google Shape;187;p5"/>
          <p:cNvSpPr txBox="1"/>
          <p:nvPr/>
        </p:nvSpPr>
        <p:spPr>
          <a:xfrm>
            <a:off x="661541" y="3907471"/>
            <a:ext cx="8547050" cy="5506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561339" lvl="1" marL="1122679" marR="0" rtl="0" algn="l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Clr>
                <a:srgbClr val="FDFBFB"/>
              </a:buClr>
              <a:buSzPts val="5199"/>
              <a:buFont typeface="Arial"/>
              <a:buChar char="•"/>
            </a:pPr>
            <a:r>
              <a:rPr b="0" i="0" lang="en-US" sz="5199" u="none" cap="none" strike="noStrike">
                <a:solidFill>
                  <a:srgbClr val="FDFBFB"/>
                </a:solidFill>
                <a:latin typeface="Arial"/>
                <a:ea typeface="Arial"/>
                <a:cs typeface="Arial"/>
                <a:sym typeface="Arial"/>
              </a:rPr>
              <a:t>USER FRIENDLY</a:t>
            </a:r>
            <a:endParaRPr/>
          </a:p>
          <a:p>
            <a:pPr indent="-561339" lvl="1" marL="1122679" marR="0" rtl="0" algn="l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Clr>
                <a:srgbClr val="FDFBFB"/>
              </a:buClr>
              <a:buSzPts val="5199"/>
              <a:buFont typeface="Arial"/>
              <a:buChar char="•"/>
            </a:pPr>
            <a:r>
              <a:rPr b="0" i="0" lang="en-US" sz="5199" u="none" cap="none" strike="noStrike">
                <a:solidFill>
                  <a:srgbClr val="FDFBFB"/>
                </a:solidFill>
                <a:latin typeface="Arial"/>
                <a:ea typeface="Arial"/>
                <a:cs typeface="Arial"/>
                <a:sym typeface="Arial"/>
              </a:rPr>
              <a:t>FREE OF COST</a:t>
            </a:r>
            <a:endParaRPr/>
          </a:p>
          <a:p>
            <a:pPr indent="-561339" lvl="1" marL="1122679" marR="0" rtl="0" algn="l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Clr>
                <a:srgbClr val="FDFBFB"/>
              </a:buClr>
              <a:buSzPts val="5199"/>
              <a:buFont typeface="Arial"/>
              <a:buChar char="•"/>
            </a:pPr>
            <a:r>
              <a:rPr b="0" i="0" lang="en-US" sz="5199" u="none" cap="none" strike="noStrike">
                <a:solidFill>
                  <a:srgbClr val="FDFBFB"/>
                </a:solidFill>
                <a:latin typeface="Arial"/>
                <a:ea typeface="Arial"/>
                <a:cs typeface="Arial"/>
                <a:sym typeface="Arial"/>
              </a:rPr>
              <a:t>FIRST AID </a:t>
            </a:r>
            <a:endParaRPr/>
          </a:p>
          <a:p>
            <a:pPr indent="-561339" lvl="1" marL="1122679" marR="0" rtl="0" algn="l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Clr>
                <a:srgbClr val="FDFBFB"/>
              </a:buClr>
              <a:buSzPts val="5199"/>
              <a:buFont typeface="Arial"/>
              <a:buChar char="•"/>
            </a:pPr>
            <a:r>
              <a:rPr b="0" i="0" lang="en-US" sz="5199" u="none" cap="none" strike="noStrike">
                <a:solidFill>
                  <a:srgbClr val="FDFBFB"/>
                </a:solidFill>
                <a:latin typeface="Arial"/>
                <a:ea typeface="Arial"/>
                <a:cs typeface="Arial"/>
                <a:sym typeface="Arial"/>
              </a:rPr>
              <a:t>IMMEDIATE REMEDIES</a:t>
            </a:r>
            <a:endParaRPr/>
          </a:p>
          <a:p>
            <a:pPr indent="-561339" lvl="1" marL="1122679" marR="0" rtl="0" algn="l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Clr>
                <a:srgbClr val="FDFBFB"/>
              </a:buClr>
              <a:buSzPts val="5199"/>
              <a:buFont typeface="Arial"/>
              <a:buChar char="•"/>
            </a:pPr>
            <a:r>
              <a:rPr b="0" i="0" lang="en-US" sz="5199" u="none" cap="none" strike="noStrike">
                <a:solidFill>
                  <a:srgbClr val="FDFBFB"/>
                </a:solidFill>
                <a:latin typeface="Arial"/>
                <a:ea typeface="Arial"/>
                <a:cs typeface="Arial"/>
                <a:sym typeface="Arial"/>
              </a:rPr>
              <a:t>ORDERING MEDICINES</a:t>
            </a:r>
            <a:endParaRPr/>
          </a:p>
          <a:p>
            <a:pPr indent="0" lvl="0" marL="0" marR="0" rtl="0" algn="l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5199" u="none" cap="none" strike="noStrike">
              <a:solidFill>
                <a:srgbClr val="FDFBF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6"/>
          <p:cNvSpPr/>
          <p:nvPr/>
        </p:nvSpPr>
        <p:spPr>
          <a:xfrm rot="10800000"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8883" l="0" r="0" t="-38885"/>
            </a:stretch>
          </a:blipFill>
          <a:ln>
            <a:noFill/>
          </a:ln>
        </p:spPr>
      </p:sp>
      <p:sp>
        <p:nvSpPr>
          <p:cNvPr id="193" name="Google Shape;193;p6"/>
          <p:cNvSpPr/>
          <p:nvPr/>
        </p:nvSpPr>
        <p:spPr>
          <a:xfrm>
            <a:off x="2779206" y="1920649"/>
            <a:ext cx="2027545" cy="3080525"/>
          </a:xfrm>
          <a:custGeom>
            <a:rect b="b" l="l" r="r" t="t"/>
            <a:pathLst>
              <a:path extrusionOk="0" h="3080525" w="2027545">
                <a:moveTo>
                  <a:pt x="0" y="0"/>
                </a:moveTo>
                <a:lnTo>
                  <a:pt x="2027545" y="0"/>
                </a:lnTo>
                <a:lnTo>
                  <a:pt x="2027545" y="3080525"/>
                </a:lnTo>
                <a:lnTo>
                  <a:pt x="0" y="308052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94" name="Google Shape;194;p6"/>
          <p:cNvSpPr/>
          <p:nvPr/>
        </p:nvSpPr>
        <p:spPr>
          <a:xfrm rot="2035253">
            <a:off x="15331117" y="4817487"/>
            <a:ext cx="7835077" cy="10939025"/>
          </a:xfrm>
          <a:custGeom>
            <a:rect b="b" l="l" r="r" t="t"/>
            <a:pathLst>
              <a:path extrusionOk="0" h="10939025" w="7835077">
                <a:moveTo>
                  <a:pt x="0" y="0"/>
                </a:moveTo>
                <a:lnTo>
                  <a:pt x="7835077" y="0"/>
                </a:lnTo>
                <a:lnTo>
                  <a:pt x="7835077" y="10939026"/>
                </a:lnTo>
                <a:lnTo>
                  <a:pt x="0" y="1093902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195" name="Google Shape;195;p6"/>
          <p:cNvCxnSpPr/>
          <p:nvPr/>
        </p:nvCxnSpPr>
        <p:spPr>
          <a:xfrm>
            <a:off x="1589541" y="5472067"/>
            <a:ext cx="15108918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96" name="Google Shape;196;p6"/>
          <p:cNvGrpSpPr/>
          <p:nvPr/>
        </p:nvGrpSpPr>
        <p:grpSpPr>
          <a:xfrm>
            <a:off x="3542437" y="5240576"/>
            <a:ext cx="501082" cy="501082"/>
            <a:chOff x="0" y="0"/>
            <a:chExt cx="812800" cy="812800"/>
          </a:xfrm>
        </p:grpSpPr>
        <p:sp>
          <p:nvSpPr>
            <p:cNvPr id="197" name="Google Shape;197;p6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12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6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9" name="Google Shape;199;p6"/>
          <p:cNvSpPr txBox="1"/>
          <p:nvPr/>
        </p:nvSpPr>
        <p:spPr>
          <a:xfrm>
            <a:off x="2190716" y="6518391"/>
            <a:ext cx="3204526" cy="19638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8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44" u="none" cap="none" strike="noStrike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SUGGESTION FOR DIFFERENT TYPES OF TREATMENT</a:t>
            </a:r>
            <a:endParaRPr/>
          </a:p>
        </p:txBody>
      </p:sp>
      <p:sp>
        <p:nvSpPr>
          <p:cNvPr id="200" name="Google Shape;200;p6"/>
          <p:cNvSpPr txBox="1"/>
          <p:nvPr/>
        </p:nvSpPr>
        <p:spPr>
          <a:xfrm>
            <a:off x="2779206" y="2339199"/>
            <a:ext cx="2027545" cy="11217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799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624" u="none" cap="none" strike="noStrike">
                <a:solidFill>
                  <a:srgbClr val="FFFBFB"/>
                </a:solidFill>
                <a:latin typeface="DM Sans"/>
                <a:ea typeface="DM Sans"/>
                <a:cs typeface="DM Sans"/>
                <a:sym typeface="DM Sans"/>
              </a:rPr>
              <a:t>01</a:t>
            </a:r>
            <a:endParaRPr/>
          </a:p>
        </p:txBody>
      </p:sp>
      <p:sp>
        <p:nvSpPr>
          <p:cNvPr id="201" name="Google Shape;201;p6"/>
          <p:cNvSpPr/>
          <p:nvPr/>
        </p:nvSpPr>
        <p:spPr>
          <a:xfrm>
            <a:off x="6267505" y="1920649"/>
            <a:ext cx="2027545" cy="3080525"/>
          </a:xfrm>
          <a:custGeom>
            <a:rect b="b" l="l" r="r" t="t"/>
            <a:pathLst>
              <a:path extrusionOk="0" h="3080525" w="2027545">
                <a:moveTo>
                  <a:pt x="0" y="0"/>
                </a:moveTo>
                <a:lnTo>
                  <a:pt x="2027546" y="0"/>
                </a:lnTo>
                <a:lnTo>
                  <a:pt x="2027546" y="3080525"/>
                </a:lnTo>
                <a:lnTo>
                  <a:pt x="0" y="308052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202" name="Google Shape;202;p6"/>
          <p:cNvGrpSpPr/>
          <p:nvPr/>
        </p:nvGrpSpPr>
        <p:grpSpPr>
          <a:xfrm>
            <a:off x="7030737" y="5240576"/>
            <a:ext cx="501082" cy="501082"/>
            <a:chOff x="0" y="0"/>
            <a:chExt cx="812800" cy="812800"/>
          </a:xfrm>
        </p:grpSpPr>
        <p:sp>
          <p:nvSpPr>
            <p:cNvPr id="203" name="Google Shape;203;p6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12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6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5" name="Google Shape;205;p6"/>
          <p:cNvSpPr txBox="1"/>
          <p:nvPr/>
        </p:nvSpPr>
        <p:spPr>
          <a:xfrm>
            <a:off x="6267505" y="2339199"/>
            <a:ext cx="2027545" cy="11217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799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624" u="none" cap="none" strike="noStrike">
                <a:solidFill>
                  <a:srgbClr val="FFFBFB"/>
                </a:solidFill>
                <a:latin typeface="DM Sans"/>
                <a:ea typeface="DM Sans"/>
                <a:cs typeface="DM Sans"/>
                <a:sym typeface="DM Sans"/>
              </a:rPr>
              <a:t>02</a:t>
            </a:r>
            <a:endParaRPr/>
          </a:p>
        </p:txBody>
      </p:sp>
      <p:sp>
        <p:nvSpPr>
          <p:cNvPr id="206" name="Google Shape;206;p6"/>
          <p:cNvSpPr/>
          <p:nvPr/>
        </p:nvSpPr>
        <p:spPr>
          <a:xfrm>
            <a:off x="9758062" y="1920649"/>
            <a:ext cx="2027545" cy="3080525"/>
          </a:xfrm>
          <a:custGeom>
            <a:rect b="b" l="l" r="r" t="t"/>
            <a:pathLst>
              <a:path extrusionOk="0" h="3080525" w="2027545">
                <a:moveTo>
                  <a:pt x="0" y="0"/>
                </a:moveTo>
                <a:lnTo>
                  <a:pt x="2027546" y="0"/>
                </a:lnTo>
                <a:lnTo>
                  <a:pt x="2027546" y="3080525"/>
                </a:lnTo>
                <a:lnTo>
                  <a:pt x="0" y="308052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207" name="Google Shape;207;p6"/>
          <p:cNvGrpSpPr/>
          <p:nvPr/>
        </p:nvGrpSpPr>
        <p:grpSpPr>
          <a:xfrm>
            <a:off x="10521294" y="5240576"/>
            <a:ext cx="501082" cy="501082"/>
            <a:chOff x="0" y="0"/>
            <a:chExt cx="812800" cy="812800"/>
          </a:xfrm>
        </p:grpSpPr>
        <p:sp>
          <p:nvSpPr>
            <p:cNvPr id="208" name="Google Shape;208;p6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12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6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0" name="Google Shape;210;p6"/>
          <p:cNvSpPr txBox="1"/>
          <p:nvPr/>
        </p:nvSpPr>
        <p:spPr>
          <a:xfrm>
            <a:off x="9758062" y="2339199"/>
            <a:ext cx="2027545" cy="11217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799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624" u="none" cap="none" strike="noStrike">
                <a:solidFill>
                  <a:srgbClr val="FFFBFB"/>
                </a:solidFill>
                <a:latin typeface="DM Sans"/>
                <a:ea typeface="DM Sans"/>
                <a:cs typeface="DM Sans"/>
                <a:sym typeface="DM Sans"/>
              </a:rPr>
              <a:t>03</a:t>
            </a:r>
            <a:endParaRPr/>
          </a:p>
        </p:txBody>
      </p:sp>
      <p:sp>
        <p:nvSpPr>
          <p:cNvPr id="211" name="Google Shape;211;p6"/>
          <p:cNvSpPr/>
          <p:nvPr/>
        </p:nvSpPr>
        <p:spPr>
          <a:xfrm>
            <a:off x="13248619" y="1920649"/>
            <a:ext cx="2027545" cy="3080525"/>
          </a:xfrm>
          <a:custGeom>
            <a:rect b="b" l="l" r="r" t="t"/>
            <a:pathLst>
              <a:path extrusionOk="0" h="3080525" w="2027545">
                <a:moveTo>
                  <a:pt x="0" y="0"/>
                </a:moveTo>
                <a:lnTo>
                  <a:pt x="2027546" y="0"/>
                </a:lnTo>
                <a:lnTo>
                  <a:pt x="2027546" y="3080525"/>
                </a:lnTo>
                <a:lnTo>
                  <a:pt x="0" y="308052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212" name="Google Shape;212;p6"/>
          <p:cNvGrpSpPr/>
          <p:nvPr/>
        </p:nvGrpSpPr>
        <p:grpSpPr>
          <a:xfrm>
            <a:off x="14011851" y="5240576"/>
            <a:ext cx="501082" cy="501082"/>
            <a:chOff x="0" y="0"/>
            <a:chExt cx="812800" cy="812800"/>
          </a:xfrm>
        </p:grpSpPr>
        <p:sp>
          <p:nvSpPr>
            <p:cNvPr id="213" name="Google Shape;213;p6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12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6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5" name="Google Shape;215;p6"/>
          <p:cNvSpPr txBox="1"/>
          <p:nvPr/>
        </p:nvSpPr>
        <p:spPr>
          <a:xfrm>
            <a:off x="13248619" y="2339199"/>
            <a:ext cx="2027545" cy="11217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799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624" u="none" cap="none" strike="noStrike">
                <a:solidFill>
                  <a:srgbClr val="FFFBFB"/>
                </a:solidFill>
                <a:latin typeface="DM Sans"/>
                <a:ea typeface="DM Sans"/>
                <a:cs typeface="DM Sans"/>
                <a:sym typeface="DM Sans"/>
              </a:rPr>
              <a:t>04</a:t>
            </a:r>
            <a:endParaRPr/>
          </a:p>
        </p:txBody>
      </p:sp>
      <p:sp>
        <p:nvSpPr>
          <p:cNvPr id="216" name="Google Shape;216;p6"/>
          <p:cNvSpPr txBox="1"/>
          <p:nvPr/>
        </p:nvSpPr>
        <p:spPr>
          <a:xfrm>
            <a:off x="5679015" y="6527916"/>
            <a:ext cx="3204526" cy="18064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8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44" u="none" cap="none" strike="noStrike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INCLUDED A ALL LANGUAGE BOT FOR INTERACTION</a:t>
            </a:r>
            <a:endParaRPr/>
          </a:p>
        </p:txBody>
      </p:sp>
      <p:sp>
        <p:nvSpPr>
          <p:cNvPr id="217" name="Google Shape;217;p6"/>
          <p:cNvSpPr txBox="1"/>
          <p:nvPr/>
        </p:nvSpPr>
        <p:spPr>
          <a:xfrm>
            <a:off x="9169572" y="6527916"/>
            <a:ext cx="3204526" cy="20323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8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344" u="none" cap="none" strike="noStrike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DIRECT CONTACT WITH DOCTOR FOR CLARIFICATION AND FUTHER SCOPE</a:t>
            </a:r>
            <a:endParaRPr/>
          </a:p>
        </p:txBody>
      </p:sp>
      <p:sp>
        <p:nvSpPr>
          <p:cNvPr id="218" name="Google Shape;218;p6"/>
          <p:cNvSpPr txBox="1"/>
          <p:nvPr/>
        </p:nvSpPr>
        <p:spPr>
          <a:xfrm>
            <a:off x="12660129" y="6529328"/>
            <a:ext cx="3204526" cy="17534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8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44" u="none" cap="none" strike="noStrike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DOOR STEP DELIVERY FOR MEDICIEN AND DOCTOR VISIT FOR PHYSICAL DISABLITIES AND URGENT CASES</a:t>
            </a:r>
            <a:endParaRPr/>
          </a:p>
        </p:txBody>
      </p:sp>
      <p:sp>
        <p:nvSpPr>
          <p:cNvPr id="219" name="Google Shape;219;p6"/>
          <p:cNvSpPr/>
          <p:nvPr/>
        </p:nvSpPr>
        <p:spPr>
          <a:xfrm rot="-10799999">
            <a:off x="-2729621" y="-7074240"/>
            <a:ext cx="7835077" cy="10939025"/>
          </a:xfrm>
          <a:custGeom>
            <a:rect b="b" l="l" r="r" t="t"/>
            <a:pathLst>
              <a:path extrusionOk="0" h="10939025" w="7835077">
                <a:moveTo>
                  <a:pt x="0" y="0"/>
                </a:moveTo>
                <a:lnTo>
                  <a:pt x="7835076" y="0"/>
                </a:lnTo>
                <a:lnTo>
                  <a:pt x="7835076" y="10939026"/>
                </a:lnTo>
                <a:lnTo>
                  <a:pt x="0" y="1093902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20" name="Google Shape;220;p6"/>
          <p:cNvSpPr txBox="1"/>
          <p:nvPr/>
        </p:nvSpPr>
        <p:spPr>
          <a:xfrm>
            <a:off x="5679015" y="161064"/>
            <a:ext cx="5984403" cy="7785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5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OUR  SERVICES</a:t>
            </a:r>
            <a:endParaRPr/>
          </a:p>
        </p:txBody>
      </p:sp>
      <p:grpSp>
        <p:nvGrpSpPr>
          <p:cNvPr id="221" name="Google Shape;221;p6"/>
          <p:cNvGrpSpPr/>
          <p:nvPr/>
        </p:nvGrpSpPr>
        <p:grpSpPr>
          <a:xfrm>
            <a:off x="15765639" y="246789"/>
            <a:ext cx="1865640" cy="2316073"/>
            <a:chOff x="0" y="0"/>
            <a:chExt cx="2487520" cy="3088096"/>
          </a:xfrm>
        </p:grpSpPr>
        <p:sp>
          <p:nvSpPr>
            <p:cNvPr id="222" name="Google Shape;222;p6"/>
            <p:cNvSpPr/>
            <p:nvPr/>
          </p:nvSpPr>
          <p:spPr>
            <a:xfrm>
              <a:off x="191711" y="0"/>
              <a:ext cx="2104097" cy="2162732"/>
            </a:xfrm>
            <a:custGeom>
              <a:rect b="b" l="l" r="r" t="t"/>
              <a:pathLst>
                <a:path extrusionOk="0" h="2162732" w="2104097">
                  <a:moveTo>
                    <a:pt x="0" y="0"/>
                  </a:moveTo>
                  <a:lnTo>
                    <a:pt x="2104097" y="0"/>
                  </a:lnTo>
                  <a:lnTo>
                    <a:pt x="2104097" y="2162732"/>
                  </a:lnTo>
                  <a:lnTo>
                    <a:pt x="0" y="2162732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223" name="Google Shape;223;p6"/>
            <p:cNvSpPr txBox="1"/>
            <p:nvPr/>
          </p:nvSpPr>
          <p:spPr>
            <a:xfrm>
              <a:off x="0" y="2533546"/>
              <a:ext cx="2487520" cy="554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379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535" u="none" cap="none" strike="noStrike">
                  <a:solidFill>
                    <a:srgbClr val="231F2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DERM AI</a:t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7"/>
          <p:cNvSpPr/>
          <p:nvPr/>
        </p:nvSpPr>
        <p:spPr>
          <a:xfrm rot="10800000"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8883" l="0" r="0" t="-38885"/>
            </a:stretch>
          </a:blipFill>
          <a:ln>
            <a:noFill/>
          </a:ln>
        </p:spPr>
      </p:sp>
      <p:sp>
        <p:nvSpPr>
          <p:cNvPr id="229" name="Google Shape;229;p7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-1765" r="-841" t="-2609"/>
            </a:stretch>
          </a:blipFill>
          <a:ln>
            <a:noFill/>
          </a:ln>
        </p:spPr>
      </p:sp>
      <p:grpSp>
        <p:nvGrpSpPr>
          <p:cNvPr id="230" name="Google Shape;230;p7"/>
          <p:cNvGrpSpPr/>
          <p:nvPr/>
        </p:nvGrpSpPr>
        <p:grpSpPr>
          <a:xfrm>
            <a:off x="8918996" y="200751"/>
            <a:ext cx="1333857" cy="1655898"/>
            <a:chOff x="0" y="0"/>
            <a:chExt cx="1778476" cy="2207864"/>
          </a:xfrm>
        </p:grpSpPr>
        <p:sp>
          <p:nvSpPr>
            <p:cNvPr id="231" name="Google Shape;231;p7"/>
            <p:cNvSpPr/>
            <p:nvPr/>
          </p:nvSpPr>
          <p:spPr>
            <a:xfrm>
              <a:off x="137066" y="0"/>
              <a:ext cx="1504345" cy="1546266"/>
            </a:xfrm>
            <a:custGeom>
              <a:rect b="b" l="l" r="r" t="t"/>
              <a:pathLst>
                <a:path extrusionOk="0" h="1546266" w="1504345">
                  <a:moveTo>
                    <a:pt x="0" y="0"/>
                  </a:moveTo>
                  <a:lnTo>
                    <a:pt x="1504344" y="0"/>
                  </a:lnTo>
                  <a:lnTo>
                    <a:pt x="1504344" y="1546266"/>
                  </a:lnTo>
                  <a:lnTo>
                    <a:pt x="0" y="1546266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232" name="Google Shape;232;p7"/>
            <p:cNvSpPr txBox="1"/>
            <p:nvPr/>
          </p:nvSpPr>
          <p:spPr>
            <a:xfrm>
              <a:off x="0" y="1807333"/>
              <a:ext cx="1778476" cy="4005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3802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12" u="none" cap="none" strike="noStrike">
                  <a:solidFill>
                    <a:srgbClr val="231F2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DERM AI</a:t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8"/>
          <p:cNvSpPr/>
          <p:nvPr/>
        </p:nvSpPr>
        <p:spPr>
          <a:xfrm rot="10800000"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8883" l="0" r="0" t="-38885"/>
            </a:stretch>
          </a:blipFill>
          <a:ln>
            <a:noFill/>
          </a:ln>
        </p:spPr>
      </p:sp>
      <p:sp>
        <p:nvSpPr>
          <p:cNvPr id="238" name="Google Shape;238;p8"/>
          <p:cNvSpPr/>
          <p:nvPr/>
        </p:nvSpPr>
        <p:spPr>
          <a:xfrm>
            <a:off x="0" y="2502"/>
            <a:ext cx="18288000" cy="10281996"/>
          </a:xfrm>
          <a:custGeom>
            <a:rect b="b" l="l" r="r" t="t"/>
            <a:pathLst>
              <a:path extrusionOk="0" h="10281996" w="18288000">
                <a:moveTo>
                  <a:pt x="0" y="0"/>
                </a:moveTo>
                <a:lnTo>
                  <a:pt x="18288000" y="0"/>
                </a:lnTo>
                <a:lnTo>
                  <a:pt x="18288000" y="10281996"/>
                </a:lnTo>
                <a:lnTo>
                  <a:pt x="0" y="1028199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239" name="Google Shape;239;p8"/>
          <p:cNvGrpSpPr/>
          <p:nvPr/>
        </p:nvGrpSpPr>
        <p:grpSpPr>
          <a:xfrm>
            <a:off x="16570269" y="173312"/>
            <a:ext cx="1378062" cy="1710776"/>
            <a:chOff x="0" y="0"/>
            <a:chExt cx="1837417" cy="2281034"/>
          </a:xfrm>
        </p:grpSpPr>
        <p:sp>
          <p:nvSpPr>
            <p:cNvPr id="240" name="Google Shape;240;p8"/>
            <p:cNvSpPr/>
            <p:nvPr/>
          </p:nvSpPr>
          <p:spPr>
            <a:xfrm>
              <a:off x="141608" y="0"/>
              <a:ext cx="1554200" cy="1597511"/>
            </a:xfrm>
            <a:custGeom>
              <a:rect b="b" l="l" r="r" t="t"/>
              <a:pathLst>
                <a:path extrusionOk="0" h="1597511" w="1554200">
                  <a:moveTo>
                    <a:pt x="0" y="0"/>
                  </a:moveTo>
                  <a:lnTo>
                    <a:pt x="1554200" y="0"/>
                  </a:lnTo>
                  <a:lnTo>
                    <a:pt x="1554200" y="1597511"/>
                  </a:lnTo>
                  <a:lnTo>
                    <a:pt x="0" y="159751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241" name="Google Shape;241;p8"/>
            <p:cNvSpPr txBox="1"/>
            <p:nvPr/>
          </p:nvSpPr>
          <p:spPr>
            <a:xfrm>
              <a:off x="0" y="1868492"/>
              <a:ext cx="1837417" cy="4125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3810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71" u="none" cap="none" strike="noStrike">
                  <a:solidFill>
                    <a:srgbClr val="231F2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DERM AI</a:t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9"/>
          <p:cNvSpPr/>
          <p:nvPr/>
        </p:nvSpPr>
        <p:spPr>
          <a:xfrm rot="10800000"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8883" l="0" r="0" t="-38885"/>
            </a:stretch>
          </a:blipFill>
          <a:ln>
            <a:noFill/>
          </a:ln>
        </p:spPr>
      </p:sp>
      <p:sp>
        <p:nvSpPr>
          <p:cNvPr id="247" name="Google Shape;247;p9"/>
          <p:cNvSpPr/>
          <p:nvPr/>
        </p:nvSpPr>
        <p:spPr>
          <a:xfrm rot="887923">
            <a:off x="13475833" y="-8787301"/>
            <a:ext cx="13977230" cy="14342307"/>
          </a:xfrm>
          <a:custGeom>
            <a:rect b="b" l="l" r="r" t="t"/>
            <a:pathLst>
              <a:path extrusionOk="0" h="14342307" w="13977230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248" name="Google Shape;248;p9"/>
          <p:cNvGrpSpPr/>
          <p:nvPr/>
        </p:nvGrpSpPr>
        <p:grpSpPr>
          <a:xfrm>
            <a:off x="4260093" y="4382869"/>
            <a:ext cx="2932415" cy="2403300"/>
            <a:chOff x="0" y="-19050"/>
            <a:chExt cx="1075555" cy="881486"/>
          </a:xfrm>
        </p:grpSpPr>
        <p:sp>
          <p:nvSpPr>
            <p:cNvPr id="249" name="Google Shape;249;p9"/>
            <p:cNvSpPr/>
            <p:nvPr/>
          </p:nvSpPr>
          <p:spPr>
            <a:xfrm>
              <a:off x="0" y="0"/>
              <a:ext cx="1075555" cy="862436"/>
            </a:xfrm>
            <a:custGeom>
              <a:rect b="b" l="l" r="r" t="t"/>
              <a:pathLst>
                <a:path extrusionOk="0" h="862436" w="1075555">
                  <a:moveTo>
                    <a:pt x="81844" y="0"/>
                  </a:moveTo>
                  <a:lnTo>
                    <a:pt x="993712" y="0"/>
                  </a:lnTo>
                  <a:cubicBezTo>
                    <a:pt x="1015418" y="0"/>
                    <a:pt x="1036235" y="8623"/>
                    <a:pt x="1051584" y="23971"/>
                  </a:cubicBezTo>
                  <a:cubicBezTo>
                    <a:pt x="1066932" y="39320"/>
                    <a:pt x="1075555" y="60137"/>
                    <a:pt x="1075555" y="81844"/>
                  </a:cubicBezTo>
                  <a:lnTo>
                    <a:pt x="1075555" y="780592"/>
                  </a:lnTo>
                  <a:cubicBezTo>
                    <a:pt x="1075555" y="825793"/>
                    <a:pt x="1038913" y="862436"/>
                    <a:pt x="993712" y="862436"/>
                  </a:cubicBezTo>
                  <a:lnTo>
                    <a:pt x="81844" y="862436"/>
                  </a:lnTo>
                  <a:cubicBezTo>
                    <a:pt x="60137" y="862436"/>
                    <a:pt x="39320" y="853813"/>
                    <a:pt x="23971" y="838465"/>
                  </a:cubicBezTo>
                  <a:cubicBezTo>
                    <a:pt x="8623" y="823116"/>
                    <a:pt x="0" y="802299"/>
                    <a:pt x="0" y="780592"/>
                  </a:cubicBezTo>
                  <a:lnTo>
                    <a:pt x="0" y="81844"/>
                  </a:lnTo>
                  <a:cubicBezTo>
                    <a:pt x="0" y="60137"/>
                    <a:pt x="8623" y="39320"/>
                    <a:pt x="23971" y="23971"/>
                  </a:cubicBezTo>
                  <a:cubicBezTo>
                    <a:pt x="39320" y="8623"/>
                    <a:pt x="60137" y="0"/>
                    <a:pt x="81844" y="0"/>
                  </a:cubicBezTo>
                  <a:close/>
                </a:path>
              </a:pathLst>
            </a:custGeom>
            <a:solidFill>
              <a:srgbClr val="FFFFFF">
                <a:alpha val="9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9"/>
            <p:cNvSpPr txBox="1"/>
            <p:nvPr/>
          </p:nvSpPr>
          <p:spPr>
            <a:xfrm>
              <a:off x="0" y="-19050"/>
              <a:ext cx="1075555" cy="8814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1" name="Google Shape;251;p9"/>
          <p:cNvGrpSpPr/>
          <p:nvPr/>
        </p:nvGrpSpPr>
        <p:grpSpPr>
          <a:xfrm>
            <a:off x="4260093" y="6843665"/>
            <a:ext cx="2932415" cy="899049"/>
            <a:chOff x="0" y="-19050"/>
            <a:chExt cx="1075555" cy="329755"/>
          </a:xfrm>
        </p:grpSpPr>
        <p:sp>
          <p:nvSpPr>
            <p:cNvPr id="252" name="Google Shape;252;p9"/>
            <p:cNvSpPr/>
            <p:nvPr/>
          </p:nvSpPr>
          <p:spPr>
            <a:xfrm>
              <a:off x="0" y="0"/>
              <a:ext cx="1075555" cy="310705"/>
            </a:xfrm>
            <a:custGeom>
              <a:rect b="b" l="l" r="r" t="t"/>
              <a:pathLst>
                <a:path extrusionOk="0" h="310705" w="1075555">
                  <a:moveTo>
                    <a:pt x="81844" y="0"/>
                  </a:moveTo>
                  <a:lnTo>
                    <a:pt x="993712" y="0"/>
                  </a:lnTo>
                  <a:cubicBezTo>
                    <a:pt x="1015418" y="0"/>
                    <a:pt x="1036235" y="8623"/>
                    <a:pt x="1051584" y="23971"/>
                  </a:cubicBezTo>
                  <a:cubicBezTo>
                    <a:pt x="1066932" y="39320"/>
                    <a:pt x="1075555" y="60137"/>
                    <a:pt x="1075555" y="81844"/>
                  </a:cubicBezTo>
                  <a:lnTo>
                    <a:pt x="1075555" y="228861"/>
                  </a:lnTo>
                  <a:cubicBezTo>
                    <a:pt x="1075555" y="250567"/>
                    <a:pt x="1066932" y="271385"/>
                    <a:pt x="1051584" y="286733"/>
                  </a:cubicBezTo>
                  <a:cubicBezTo>
                    <a:pt x="1036235" y="302082"/>
                    <a:pt x="1015418" y="310705"/>
                    <a:pt x="993712" y="310705"/>
                  </a:cubicBezTo>
                  <a:lnTo>
                    <a:pt x="81844" y="310705"/>
                  </a:lnTo>
                  <a:cubicBezTo>
                    <a:pt x="36643" y="310705"/>
                    <a:pt x="0" y="274062"/>
                    <a:pt x="0" y="228861"/>
                  </a:cubicBezTo>
                  <a:lnTo>
                    <a:pt x="0" y="81844"/>
                  </a:lnTo>
                  <a:cubicBezTo>
                    <a:pt x="0" y="60137"/>
                    <a:pt x="8623" y="39320"/>
                    <a:pt x="23971" y="23971"/>
                  </a:cubicBezTo>
                  <a:cubicBezTo>
                    <a:pt x="39320" y="8623"/>
                    <a:pt x="60137" y="0"/>
                    <a:pt x="81844" y="0"/>
                  </a:cubicBezTo>
                  <a:close/>
                </a:path>
              </a:pathLst>
            </a:custGeom>
            <a:solidFill>
              <a:srgbClr val="FFFFFF">
                <a:alpha val="9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9"/>
            <p:cNvSpPr txBox="1"/>
            <p:nvPr/>
          </p:nvSpPr>
          <p:spPr>
            <a:xfrm>
              <a:off x="0" y="-19050"/>
              <a:ext cx="1075555" cy="3297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4" name="Google Shape;254;p9"/>
          <p:cNvGrpSpPr/>
          <p:nvPr/>
        </p:nvGrpSpPr>
        <p:grpSpPr>
          <a:xfrm>
            <a:off x="9070732" y="5229980"/>
            <a:ext cx="2932415" cy="2403300"/>
            <a:chOff x="0" y="-19050"/>
            <a:chExt cx="1075555" cy="881486"/>
          </a:xfrm>
        </p:grpSpPr>
        <p:sp>
          <p:nvSpPr>
            <p:cNvPr id="255" name="Google Shape;255;p9"/>
            <p:cNvSpPr/>
            <p:nvPr/>
          </p:nvSpPr>
          <p:spPr>
            <a:xfrm>
              <a:off x="0" y="0"/>
              <a:ext cx="1075555" cy="862436"/>
            </a:xfrm>
            <a:custGeom>
              <a:rect b="b" l="l" r="r" t="t"/>
              <a:pathLst>
                <a:path extrusionOk="0" h="862436" w="1075555">
                  <a:moveTo>
                    <a:pt x="81844" y="0"/>
                  </a:moveTo>
                  <a:lnTo>
                    <a:pt x="993712" y="0"/>
                  </a:lnTo>
                  <a:cubicBezTo>
                    <a:pt x="1015418" y="0"/>
                    <a:pt x="1036235" y="8623"/>
                    <a:pt x="1051584" y="23971"/>
                  </a:cubicBezTo>
                  <a:cubicBezTo>
                    <a:pt x="1066932" y="39320"/>
                    <a:pt x="1075555" y="60137"/>
                    <a:pt x="1075555" y="81844"/>
                  </a:cubicBezTo>
                  <a:lnTo>
                    <a:pt x="1075555" y="780592"/>
                  </a:lnTo>
                  <a:cubicBezTo>
                    <a:pt x="1075555" y="825793"/>
                    <a:pt x="1038913" y="862436"/>
                    <a:pt x="993712" y="862436"/>
                  </a:cubicBezTo>
                  <a:lnTo>
                    <a:pt x="81844" y="862436"/>
                  </a:lnTo>
                  <a:cubicBezTo>
                    <a:pt x="60137" y="862436"/>
                    <a:pt x="39320" y="853813"/>
                    <a:pt x="23971" y="838465"/>
                  </a:cubicBezTo>
                  <a:cubicBezTo>
                    <a:pt x="8623" y="823116"/>
                    <a:pt x="0" y="802299"/>
                    <a:pt x="0" y="780592"/>
                  </a:cubicBezTo>
                  <a:lnTo>
                    <a:pt x="0" y="81844"/>
                  </a:lnTo>
                  <a:cubicBezTo>
                    <a:pt x="0" y="60137"/>
                    <a:pt x="8623" y="39320"/>
                    <a:pt x="23971" y="23971"/>
                  </a:cubicBezTo>
                  <a:cubicBezTo>
                    <a:pt x="39320" y="8623"/>
                    <a:pt x="60137" y="0"/>
                    <a:pt x="81844" y="0"/>
                  </a:cubicBezTo>
                  <a:close/>
                </a:path>
              </a:pathLst>
            </a:custGeom>
            <a:solidFill>
              <a:srgbClr val="FFFFFF">
                <a:alpha val="9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9"/>
            <p:cNvSpPr txBox="1"/>
            <p:nvPr/>
          </p:nvSpPr>
          <p:spPr>
            <a:xfrm>
              <a:off x="0" y="-19050"/>
              <a:ext cx="1075555" cy="8814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7" name="Google Shape;257;p9"/>
          <p:cNvGrpSpPr/>
          <p:nvPr/>
        </p:nvGrpSpPr>
        <p:grpSpPr>
          <a:xfrm>
            <a:off x="9070732" y="7690776"/>
            <a:ext cx="2932415" cy="899049"/>
            <a:chOff x="0" y="-19050"/>
            <a:chExt cx="1075555" cy="329755"/>
          </a:xfrm>
        </p:grpSpPr>
        <p:sp>
          <p:nvSpPr>
            <p:cNvPr id="258" name="Google Shape;258;p9"/>
            <p:cNvSpPr/>
            <p:nvPr/>
          </p:nvSpPr>
          <p:spPr>
            <a:xfrm>
              <a:off x="0" y="0"/>
              <a:ext cx="1075555" cy="310705"/>
            </a:xfrm>
            <a:custGeom>
              <a:rect b="b" l="l" r="r" t="t"/>
              <a:pathLst>
                <a:path extrusionOk="0" h="310705" w="1075555">
                  <a:moveTo>
                    <a:pt x="81844" y="0"/>
                  </a:moveTo>
                  <a:lnTo>
                    <a:pt x="993712" y="0"/>
                  </a:lnTo>
                  <a:cubicBezTo>
                    <a:pt x="1015418" y="0"/>
                    <a:pt x="1036235" y="8623"/>
                    <a:pt x="1051584" y="23971"/>
                  </a:cubicBezTo>
                  <a:cubicBezTo>
                    <a:pt x="1066932" y="39320"/>
                    <a:pt x="1075555" y="60137"/>
                    <a:pt x="1075555" y="81844"/>
                  </a:cubicBezTo>
                  <a:lnTo>
                    <a:pt x="1075555" y="228861"/>
                  </a:lnTo>
                  <a:cubicBezTo>
                    <a:pt x="1075555" y="250567"/>
                    <a:pt x="1066932" y="271385"/>
                    <a:pt x="1051584" y="286733"/>
                  </a:cubicBezTo>
                  <a:cubicBezTo>
                    <a:pt x="1036235" y="302082"/>
                    <a:pt x="1015418" y="310705"/>
                    <a:pt x="993712" y="310705"/>
                  </a:cubicBezTo>
                  <a:lnTo>
                    <a:pt x="81844" y="310705"/>
                  </a:lnTo>
                  <a:cubicBezTo>
                    <a:pt x="36643" y="310705"/>
                    <a:pt x="0" y="274062"/>
                    <a:pt x="0" y="228861"/>
                  </a:cubicBezTo>
                  <a:lnTo>
                    <a:pt x="0" y="81844"/>
                  </a:lnTo>
                  <a:cubicBezTo>
                    <a:pt x="0" y="60137"/>
                    <a:pt x="8623" y="39320"/>
                    <a:pt x="23971" y="23971"/>
                  </a:cubicBezTo>
                  <a:cubicBezTo>
                    <a:pt x="39320" y="8623"/>
                    <a:pt x="60137" y="0"/>
                    <a:pt x="81844" y="0"/>
                  </a:cubicBezTo>
                  <a:close/>
                </a:path>
              </a:pathLst>
            </a:custGeom>
            <a:solidFill>
              <a:srgbClr val="FFFFFF">
                <a:alpha val="9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9"/>
            <p:cNvSpPr txBox="1"/>
            <p:nvPr/>
          </p:nvSpPr>
          <p:spPr>
            <a:xfrm>
              <a:off x="0" y="-19050"/>
              <a:ext cx="1075555" cy="3297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0" name="Google Shape;260;p9"/>
          <p:cNvGrpSpPr/>
          <p:nvPr/>
        </p:nvGrpSpPr>
        <p:grpSpPr>
          <a:xfrm>
            <a:off x="13046312" y="3754033"/>
            <a:ext cx="2932415" cy="2403300"/>
            <a:chOff x="0" y="-19050"/>
            <a:chExt cx="1075555" cy="881486"/>
          </a:xfrm>
        </p:grpSpPr>
        <p:sp>
          <p:nvSpPr>
            <p:cNvPr id="261" name="Google Shape;261;p9"/>
            <p:cNvSpPr/>
            <p:nvPr/>
          </p:nvSpPr>
          <p:spPr>
            <a:xfrm>
              <a:off x="0" y="0"/>
              <a:ext cx="1075555" cy="862436"/>
            </a:xfrm>
            <a:custGeom>
              <a:rect b="b" l="l" r="r" t="t"/>
              <a:pathLst>
                <a:path extrusionOk="0" h="862436" w="1075555">
                  <a:moveTo>
                    <a:pt x="81844" y="0"/>
                  </a:moveTo>
                  <a:lnTo>
                    <a:pt x="993712" y="0"/>
                  </a:lnTo>
                  <a:cubicBezTo>
                    <a:pt x="1015418" y="0"/>
                    <a:pt x="1036235" y="8623"/>
                    <a:pt x="1051584" y="23971"/>
                  </a:cubicBezTo>
                  <a:cubicBezTo>
                    <a:pt x="1066932" y="39320"/>
                    <a:pt x="1075555" y="60137"/>
                    <a:pt x="1075555" y="81844"/>
                  </a:cubicBezTo>
                  <a:lnTo>
                    <a:pt x="1075555" y="780592"/>
                  </a:lnTo>
                  <a:cubicBezTo>
                    <a:pt x="1075555" y="825793"/>
                    <a:pt x="1038913" y="862436"/>
                    <a:pt x="993712" y="862436"/>
                  </a:cubicBezTo>
                  <a:lnTo>
                    <a:pt x="81844" y="862436"/>
                  </a:lnTo>
                  <a:cubicBezTo>
                    <a:pt x="60137" y="862436"/>
                    <a:pt x="39320" y="853813"/>
                    <a:pt x="23971" y="838465"/>
                  </a:cubicBezTo>
                  <a:cubicBezTo>
                    <a:pt x="8623" y="823116"/>
                    <a:pt x="0" y="802299"/>
                    <a:pt x="0" y="780592"/>
                  </a:cubicBezTo>
                  <a:lnTo>
                    <a:pt x="0" y="81844"/>
                  </a:lnTo>
                  <a:cubicBezTo>
                    <a:pt x="0" y="60137"/>
                    <a:pt x="8623" y="39320"/>
                    <a:pt x="23971" y="23971"/>
                  </a:cubicBezTo>
                  <a:cubicBezTo>
                    <a:pt x="39320" y="8623"/>
                    <a:pt x="60137" y="0"/>
                    <a:pt x="81844" y="0"/>
                  </a:cubicBezTo>
                  <a:close/>
                </a:path>
              </a:pathLst>
            </a:custGeom>
            <a:solidFill>
              <a:srgbClr val="FFFFFF">
                <a:alpha val="9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9"/>
            <p:cNvSpPr txBox="1"/>
            <p:nvPr/>
          </p:nvSpPr>
          <p:spPr>
            <a:xfrm>
              <a:off x="0" y="-19050"/>
              <a:ext cx="1075555" cy="8814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3" name="Google Shape;263;p9"/>
          <p:cNvGrpSpPr/>
          <p:nvPr/>
        </p:nvGrpSpPr>
        <p:grpSpPr>
          <a:xfrm>
            <a:off x="13046312" y="6105396"/>
            <a:ext cx="2932415" cy="899049"/>
            <a:chOff x="0" y="-19050"/>
            <a:chExt cx="1075555" cy="329755"/>
          </a:xfrm>
        </p:grpSpPr>
        <p:sp>
          <p:nvSpPr>
            <p:cNvPr id="264" name="Google Shape;264;p9"/>
            <p:cNvSpPr/>
            <p:nvPr/>
          </p:nvSpPr>
          <p:spPr>
            <a:xfrm>
              <a:off x="0" y="0"/>
              <a:ext cx="1075555" cy="310705"/>
            </a:xfrm>
            <a:custGeom>
              <a:rect b="b" l="l" r="r" t="t"/>
              <a:pathLst>
                <a:path extrusionOk="0" h="310705" w="1075555">
                  <a:moveTo>
                    <a:pt x="81844" y="0"/>
                  </a:moveTo>
                  <a:lnTo>
                    <a:pt x="993712" y="0"/>
                  </a:lnTo>
                  <a:cubicBezTo>
                    <a:pt x="1015418" y="0"/>
                    <a:pt x="1036235" y="8623"/>
                    <a:pt x="1051584" y="23971"/>
                  </a:cubicBezTo>
                  <a:cubicBezTo>
                    <a:pt x="1066932" y="39320"/>
                    <a:pt x="1075555" y="60137"/>
                    <a:pt x="1075555" y="81844"/>
                  </a:cubicBezTo>
                  <a:lnTo>
                    <a:pt x="1075555" y="228861"/>
                  </a:lnTo>
                  <a:cubicBezTo>
                    <a:pt x="1075555" y="250567"/>
                    <a:pt x="1066932" y="271385"/>
                    <a:pt x="1051584" y="286733"/>
                  </a:cubicBezTo>
                  <a:cubicBezTo>
                    <a:pt x="1036235" y="302082"/>
                    <a:pt x="1015418" y="310705"/>
                    <a:pt x="993712" y="310705"/>
                  </a:cubicBezTo>
                  <a:lnTo>
                    <a:pt x="81844" y="310705"/>
                  </a:lnTo>
                  <a:cubicBezTo>
                    <a:pt x="36643" y="310705"/>
                    <a:pt x="0" y="274062"/>
                    <a:pt x="0" y="228861"/>
                  </a:cubicBezTo>
                  <a:lnTo>
                    <a:pt x="0" y="81844"/>
                  </a:lnTo>
                  <a:cubicBezTo>
                    <a:pt x="0" y="60137"/>
                    <a:pt x="8623" y="39320"/>
                    <a:pt x="23971" y="23971"/>
                  </a:cubicBezTo>
                  <a:cubicBezTo>
                    <a:pt x="39320" y="8623"/>
                    <a:pt x="60137" y="0"/>
                    <a:pt x="81844" y="0"/>
                  </a:cubicBezTo>
                  <a:close/>
                </a:path>
              </a:pathLst>
            </a:custGeom>
            <a:solidFill>
              <a:srgbClr val="FFFFFF">
                <a:alpha val="9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9"/>
            <p:cNvSpPr txBox="1"/>
            <p:nvPr/>
          </p:nvSpPr>
          <p:spPr>
            <a:xfrm>
              <a:off x="0" y="-19050"/>
              <a:ext cx="1075555" cy="3297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6" name="Google Shape;266;p9"/>
          <p:cNvSpPr/>
          <p:nvPr/>
        </p:nvSpPr>
        <p:spPr>
          <a:xfrm rot="-1885381">
            <a:off x="12158125" y="7633280"/>
            <a:ext cx="1776375" cy="501826"/>
          </a:xfrm>
          <a:custGeom>
            <a:rect b="b" l="l" r="r" t="t"/>
            <a:pathLst>
              <a:path extrusionOk="0" h="501826" w="1776375">
                <a:moveTo>
                  <a:pt x="0" y="0"/>
                </a:moveTo>
                <a:lnTo>
                  <a:pt x="1776374" y="0"/>
                </a:lnTo>
                <a:lnTo>
                  <a:pt x="1776374" y="501826"/>
                </a:lnTo>
                <a:lnTo>
                  <a:pt x="0" y="50182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67" name="Google Shape;267;p9"/>
          <p:cNvSpPr txBox="1"/>
          <p:nvPr/>
        </p:nvSpPr>
        <p:spPr>
          <a:xfrm>
            <a:off x="1538888" y="1195362"/>
            <a:ext cx="8904094" cy="15941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8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431" u="none" cap="none" strike="noStrike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NEXT UPDATE</a:t>
            </a:r>
            <a:endParaRPr/>
          </a:p>
        </p:txBody>
      </p:sp>
      <p:sp>
        <p:nvSpPr>
          <p:cNvPr id="268" name="Google Shape;268;p9"/>
          <p:cNvSpPr txBox="1"/>
          <p:nvPr/>
        </p:nvSpPr>
        <p:spPr>
          <a:xfrm>
            <a:off x="4448009" y="7065345"/>
            <a:ext cx="2556583" cy="4588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799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08" u="none" cap="none" strike="noStrike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PROJECT 1</a:t>
            </a:r>
            <a:endParaRPr/>
          </a:p>
        </p:txBody>
      </p:sp>
      <p:sp>
        <p:nvSpPr>
          <p:cNvPr id="269" name="Google Shape;269;p9"/>
          <p:cNvSpPr txBox="1"/>
          <p:nvPr/>
        </p:nvSpPr>
        <p:spPr>
          <a:xfrm>
            <a:off x="4470203" y="4593820"/>
            <a:ext cx="2534389" cy="23902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70" u="none" cap="none" strike="noStrike">
                <a:solidFill>
                  <a:srgbClr val="100F0D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PLAN TO UPDATE THE CURREN VERSION WITH USER EXPERIENCE AND FEEDBACKS</a:t>
            </a:r>
            <a:endParaRPr/>
          </a:p>
        </p:txBody>
      </p:sp>
      <p:sp>
        <p:nvSpPr>
          <p:cNvPr id="270" name="Google Shape;270;p9"/>
          <p:cNvSpPr txBox="1"/>
          <p:nvPr/>
        </p:nvSpPr>
        <p:spPr>
          <a:xfrm>
            <a:off x="9258648" y="7912457"/>
            <a:ext cx="2556583" cy="4588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799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08" u="none" cap="none" strike="noStrike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PROJECT 2</a:t>
            </a:r>
            <a:endParaRPr/>
          </a:p>
        </p:txBody>
      </p:sp>
      <p:sp>
        <p:nvSpPr>
          <p:cNvPr id="271" name="Google Shape;271;p9"/>
          <p:cNvSpPr txBox="1"/>
          <p:nvPr/>
        </p:nvSpPr>
        <p:spPr>
          <a:xfrm>
            <a:off x="9280843" y="5450456"/>
            <a:ext cx="2534389" cy="18879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70" u="none" cap="none" strike="noStrike">
                <a:solidFill>
                  <a:srgbClr val="100F0D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PLAN TO UPDATE WITH VARIOUS DISEASE  NOT ON SPECIFIC  DEPEARTMENT</a:t>
            </a:r>
            <a:endParaRPr/>
          </a:p>
        </p:txBody>
      </p:sp>
      <p:sp>
        <p:nvSpPr>
          <p:cNvPr id="272" name="Google Shape;272;p9"/>
          <p:cNvSpPr txBox="1"/>
          <p:nvPr/>
        </p:nvSpPr>
        <p:spPr>
          <a:xfrm>
            <a:off x="13234228" y="6327076"/>
            <a:ext cx="2556583" cy="4588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799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08" u="none" cap="none" strike="noStrike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PROJECT 3</a:t>
            </a:r>
            <a:endParaRPr/>
          </a:p>
        </p:txBody>
      </p:sp>
      <p:sp>
        <p:nvSpPr>
          <p:cNvPr id="273" name="Google Shape;273;p9"/>
          <p:cNvSpPr txBox="1"/>
          <p:nvPr/>
        </p:nvSpPr>
        <p:spPr>
          <a:xfrm>
            <a:off x="13256422" y="3865075"/>
            <a:ext cx="2534389" cy="19336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70" u="none" cap="none" strike="noStrike">
                <a:solidFill>
                  <a:srgbClr val="100F0D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WE WILL EXPAND NOT ONLY NATION WISE BUT ALSO INTERNATIONAL WISE WITH THE SUPPORT WHO</a:t>
            </a:r>
            <a:endParaRPr/>
          </a:p>
        </p:txBody>
      </p:sp>
      <p:sp>
        <p:nvSpPr>
          <p:cNvPr id="274" name="Google Shape;274;p9"/>
          <p:cNvSpPr/>
          <p:nvPr/>
        </p:nvSpPr>
        <p:spPr>
          <a:xfrm flipH="1" rot="-8970905">
            <a:off x="7337391" y="7248542"/>
            <a:ext cx="1776375" cy="501826"/>
          </a:xfrm>
          <a:custGeom>
            <a:rect b="b" l="l" r="r" t="t"/>
            <a:pathLst>
              <a:path extrusionOk="0" h="501826" w="1776375">
                <a:moveTo>
                  <a:pt x="1776375" y="0"/>
                </a:moveTo>
                <a:lnTo>
                  <a:pt x="0" y="0"/>
                </a:lnTo>
                <a:lnTo>
                  <a:pt x="0" y="501826"/>
                </a:lnTo>
                <a:lnTo>
                  <a:pt x="1776375" y="501826"/>
                </a:lnTo>
                <a:lnTo>
                  <a:pt x="1776375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75" name="Google Shape;275;p9"/>
          <p:cNvSpPr/>
          <p:nvPr/>
        </p:nvSpPr>
        <p:spPr>
          <a:xfrm rot="887923">
            <a:off x="-5959915" y="4982621"/>
            <a:ext cx="13977230" cy="14342307"/>
          </a:xfrm>
          <a:custGeom>
            <a:rect b="b" l="l" r="r" t="t"/>
            <a:pathLst>
              <a:path extrusionOk="0" h="14342307" w="13977230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276" name="Google Shape;276;p9"/>
          <p:cNvGrpSpPr/>
          <p:nvPr/>
        </p:nvGrpSpPr>
        <p:grpSpPr>
          <a:xfrm>
            <a:off x="16001978" y="7742714"/>
            <a:ext cx="1723187" cy="2139225"/>
            <a:chOff x="0" y="0"/>
            <a:chExt cx="2297582" cy="2852301"/>
          </a:xfrm>
        </p:grpSpPr>
        <p:sp>
          <p:nvSpPr>
            <p:cNvPr id="277" name="Google Shape;277;p9"/>
            <p:cNvSpPr/>
            <p:nvPr/>
          </p:nvSpPr>
          <p:spPr>
            <a:xfrm>
              <a:off x="177073" y="0"/>
              <a:ext cx="1943437" cy="1997595"/>
            </a:xfrm>
            <a:custGeom>
              <a:rect b="b" l="l" r="r" t="t"/>
              <a:pathLst>
                <a:path extrusionOk="0" h="1997595" w="1943437">
                  <a:moveTo>
                    <a:pt x="0" y="0"/>
                  </a:moveTo>
                  <a:lnTo>
                    <a:pt x="1943437" y="0"/>
                  </a:lnTo>
                  <a:lnTo>
                    <a:pt x="1943437" y="1997595"/>
                  </a:lnTo>
                  <a:lnTo>
                    <a:pt x="0" y="1997595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278" name="Google Shape;278;p9"/>
            <p:cNvSpPr txBox="1"/>
            <p:nvPr/>
          </p:nvSpPr>
          <p:spPr>
            <a:xfrm>
              <a:off x="0" y="2336458"/>
              <a:ext cx="2297582" cy="51584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3801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341" u="none" cap="none" strike="noStrike">
                  <a:solidFill>
                    <a:srgbClr val="231F2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DERM AI</a:t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