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332" r:id="rId5"/>
    <p:sldId id="333" r:id="rId6"/>
    <p:sldId id="334" r:id="rId7"/>
    <p:sldId id="260" r:id="rId8"/>
    <p:sldId id="335" r:id="rId9"/>
    <p:sldId id="336" r:id="rId10"/>
    <p:sldId id="337" r:id="rId11"/>
    <p:sldId id="270" r:id="rId12"/>
    <p:sldId id="338" r:id="rId13"/>
    <p:sldId id="339" r:id="rId14"/>
    <p:sldId id="340" r:id="rId15"/>
    <p:sldId id="261" r:id="rId16"/>
    <p:sldId id="341" r:id="rId17"/>
    <p:sldId id="342" r:id="rId18"/>
    <p:sldId id="343" r:id="rId19"/>
    <p:sldId id="272" r:id="rId20"/>
    <p:sldId id="344" r:id="rId21"/>
    <p:sldId id="345" r:id="rId22"/>
    <p:sldId id="346" r:id="rId23"/>
    <p:sldId id="262" r:id="rId24"/>
    <p:sldId id="347" r:id="rId25"/>
    <p:sldId id="348" r:id="rId26"/>
    <p:sldId id="349" r:id="rId27"/>
    <p:sldId id="273" r:id="rId28"/>
    <p:sldId id="350" r:id="rId29"/>
    <p:sldId id="351" r:id="rId30"/>
    <p:sldId id="352" r:id="rId31"/>
    <p:sldId id="263" r:id="rId32"/>
    <p:sldId id="353" r:id="rId33"/>
    <p:sldId id="354" r:id="rId34"/>
    <p:sldId id="355" r:id="rId35"/>
    <p:sldId id="274" r:id="rId36"/>
    <p:sldId id="356" r:id="rId37"/>
    <p:sldId id="357" r:id="rId38"/>
    <p:sldId id="358" r:id="rId39"/>
    <p:sldId id="258" r:id="rId40"/>
    <p:sldId id="359" r:id="rId41"/>
    <p:sldId id="360" r:id="rId42"/>
    <p:sldId id="361" r:id="rId43"/>
    <p:sldId id="362" r:id="rId44"/>
    <p:sldId id="280" r:id="rId45"/>
    <p:sldId id="363" r:id="rId46"/>
    <p:sldId id="364" r:id="rId47"/>
    <p:sldId id="365" r:id="rId48"/>
    <p:sldId id="264" r:id="rId49"/>
    <p:sldId id="366" r:id="rId50"/>
    <p:sldId id="367" r:id="rId51"/>
    <p:sldId id="368" r:id="rId52"/>
    <p:sldId id="271" r:id="rId53"/>
    <p:sldId id="369" r:id="rId54"/>
    <p:sldId id="370" r:id="rId55"/>
    <p:sldId id="371" r:id="rId56"/>
    <p:sldId id="266" r:id="rId57"/>
    <p:sldId id="374" r:id="rId58"/>
    <p:sldId id="372" r:id="rId59"/>
    <p:sldId id="373" r:id="rId60"/>
    <p:sldId id="275" r:id="rId61"/>
    <p:sldId id="375" r:id="rId62"/>
    <p:sldId id="377" r:id="rId63"/>
    <p:sldId id="376" r:id="rId64"/>
    <p:sldId id="378" r:id="rId65"/>
    <p:sldId id="267" r:id="rId66"/>
    <p:sldId id="379" r:id="rId67"/>
    <p:sldId id="380" r:id="rId68"/>
    <p:sldId id="381" r:id="rId69"/>
    <p:sldId id="268" r:id="rId70"/>
    <p:sldId id="382" r:id="rId71"/>
    <p:sldId id="265" r:id="rId72"/>
    <p:sldId id="269" r:id="rId73"/>
    <p:sldId id="259" r:id="rId74"/>
    <p:sldId id="276" r:id="rId75"/>
    <p:sldId id="277" r:id="rId76"/>
    <p:sldId id="278" r:id="rId77"/>
    <p:sldId id="294" r:id="rId78"/>
    <p:sldId id="295" r:id="rId79"/>
    <p:sldId id="296" r:id="rId80"/>
    <p:sldId id="279" r:id="rId81"/>
    <p:sldId id="297" r:id="rId82"/>
    <p:sldId id="298" r:id="rId83"/>
    <p:sldId id="299" r:id="rId84"/>
    <p:sldId id="281" r:id="rId85"/>
    <p:sldId id="300" r:id="rId86"/>
    <p:sldId id="301" r:id="rId87"/>
    <p:sldId id="302" r:id="rId88"/>
    <p:sldId id="282" r:id="rId89"/>
    <p:sldId id="303" r:id="rId90"/>
    <p:sldId id="304" r:id="rId91"/>
    <p:sldId id="305" r:id="rId92"/>
    <p:sldId id="283" r:id="rId93"/>
    <p:sldId id="306" r:id="rId94"/>
    <p:sldId id="307" r:id="rId95"/>
    <p:sldId id="308" r:id="rId96"/>
    <p:sldId id="285" r:id="rId97"/>
    <p:sldId id="309" r:id="rId98"/>
    <p:sldId id="310" r:id="rId99"/>
    <p:sldId id="311" r:id="rId100"/>
    <p:sldId id="286" r:id="rId101"/>
    <p:sldId id="312" r:id="rId102"/>
    <p:sldId id="313" r:id="rId103"/>
    <p:sldId id="314" r:id="rId104"/>
    <p:sldId id="287" r:id="rId105"/>
    <p:sldId id="315" r:id="rId106"/>
    <p:sldId id="316" r:id="rId107"/>
    <p:sldId id="317" r:id="rId108"/>
    <p:sldId id="288" r:id="rId109"/>
    <p:sldId id="318" r:id="rId110"/>
    <p:sldId id="319" r:id="rId111"/>
    <p:sldId id="320" r:id="rId112"/>
    <p:sldId id="289" r:id="rId113"/>
    <p:sldId id="321" r:id="rId114"/>
    <p:sldId id="322" r:id="rId115"/>
    <p:sldId id="323" r:id="rId116"/>
    <p:sldId id="290" r:id="rId117"/>
    <p:sldId id="324" r:id="rId118"/>
    <p:sldId id="325" r:id="rId119"/>
    <p:sldId id="326" r:id="rId120"/>
    <p:sldId id="291" r:id="rId121"/>
    <p:sldId id="327" r:id="rId122"/>
    <p:sldId id="328" r:id="rId123"/>
    <p:sldId id="329" r:id="rId124"/>
    <p:sldId id="292" r:id="rId125"/>
    <p:sldId id="293" r:id="rId126"/>
    <p:sldId id="330" r:id="rId127"/>
    <p:sldId id="331" r:id="rId1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1" Type="http://schemas.openxmlformats.org/officeDocument/2006/relationships/tableStyles" Target="tableStyles.xml"/><Relationship Id="rId130" Type="http://schemas.openxmlformats.org/officeDocument/2006/relationships/viewProps" Target="viewProps.xml"/><Relationship Id="rId13" Type="http://schemas.openxmlformats.org/officeDocument/2006/relationships/slide" Target="slides/slide11.xml"/><Relationship Id="rId129" Type="http://schemas.openxmlformats.org/officeDocument/2006/relationships/presProps" Target="presProps.xml"/><Relationship Id="rId128" Type="http://schemas.openxmlformats.org/officeDocument/2006/relationships/slide" Target="slides/slide126.xml"/><Relationship Id="rId127" Type="http://schemas.openxmlformats.org/officeDocument/2006/relationships/slide" Target="slides/slide125.xml"/><Relationship Id="rId126" Type="http://schemas.openxmlformats.org/officeDocument/2006/relationships/slide" Target="slides/slide124.xml"/><Relationship Id="rId125" Type="http://schemas.openxmlformats.org/officeDocument/2006/relationships/slide" Target="slides/slide123.xml"/><Relationship Id="rId124" Type="http://schemas.openxmlformats.org/officeDocument/2006/relationships/slide" Target="slides/slide122.xml"/><Relationship Id="rId123" Type="http://schemas.openxmlformats.org/officeDocument/2006/relationships/slide" Target="slides/slide121.xml"/><Relationship Id="rId122" Type="http://schemas.openxmlformats.org/officeDocument/2006/relationships/slide" Target="slides/slide120.xml"/><Relationship Id="rId121" Type="http://schemas.openxmlformats.org/officeDocument/2006/relationships/slide" Target="slides/slide119.xml"/><Relationship Id="rId120" Type="http://schemas.openxmlformats.org/officeDocument/2006/relationships/slide" Target="slides/slide118.xml"/><Relationship Id="rId12" Type="http://schemas.openxmlformats.org/officeDocument/2006/relationships/slide" Target="slides/slide10.xml"/><Relationship Id="rId119" Type="http://schemas.openxmlformats.org/officeDocument/2006/relationships/slide" Target="slides/slide117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b="1" dirty="0"/>
              <a:t>QUIZ TIME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Q.NO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Which of the following is not a type of computer code related to Program Execution?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Source code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Bytecode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Machine Code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Hex Code</a:t>
            </a:r>
            <a:endParaRPr 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4400"/>
              <a:t>Which metal was first used by the Indus people?</a:t>
            </a:r>
            <a:endParaRPr lang="en-US" sz="4400"/>
          </a:p>
        </p:txBody>
      </p:sp>
      <p:sp>
        <p:nvSpPr>
          <p:cNvPr id="4" name="Text Box 3"/>
          <p:cNvSpPr txBox="1"/>
          <p:nvPr/>
        </p:nvSpPr>
        <p:spPr>
          <a:xfrm>
            <a:off x="4826000" y="310642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4400"/>
              <a:t>Which metal was first used by the Indus people?</a:t>
            </a:r>
            <a:endParaRPr lang="en-US" sz="4400"/>
          </a:p>
        </p:txBody>
      </p:sp>
      <p:sp>
        <p:nvSpPr>
          <p:cNvPr id="4" name="Text Box 3"/>
          <p:cNvSpPr txBox="1"/>
          <p:nvPr/>
        </p:nvSpPr>
        <p:spPr>
          <a:xfrm>
            <a:off x="4826000" y="310642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8000"/>
              <a:t>Answer - Silver</a:t>
            </a:r>
            <a:endParaRPr lang="en-US" sz="800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400"/>
              <a:t>Name the place known as the Roof of the World?</a:t>
            </a:r>
            <a:endParaRPr lang="en-US" sz="440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400"/>
              <a:t>Name the place known as the Roof of the World?</a:t>
            </a:r>
            <a:endParaRPr lang="en-US" sz="440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400"/>
              <a:t>Name the place known as the Roof of the World?</a:t>
            </a:r>
            <a:endParaRPr lang="en-US" sz="44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6600"/>
              <a:t>Ans. Tibet</a:t>
            </a:r>
            <a:endParaRPr lang="en-US" sz="660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6600"/>
              <a:t>Who is the first citizen of India?</a:t>
            </a:r>
            <a:endParaRPr lang="en-US" sz="6600"/>
          </a:p>
          <a:p>
            <a:endParaRPr lang="en-US" sz="660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6600"/>
              <a:t>Who is the first citizen of India?</a:t>
            </a:r>
            <a:endParaRPr lang="en-US" sz="6600"/>
          </a:p>
          <a:p>
            <a:endParaRPr lang="en-US" sz="660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6600"/>
              <a:t>Who is the first citizen of India?</a:t>
            </a:r>
            <a:endParaRPr lang="en-US" sz="6600"/>
          </a:p>
          <a:p>
            <a:endParaRPr lang="en-US" sz="6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Q.NO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Which of the following is not a type of computer code related to Program Execution?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Source code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Bytecode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Machine Code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Hex Code</a:t>
            </a:r>
            <a:endParaRPr 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6600"/>
              <a:t>Ans. The President of India </a:t>
            </a:r>
            <a:endParaRPr lang="en-US" sz="660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5400"/>
              <a:t>How many years are there in one Millenium?</a:t>
            </a:r>
            <a:endParaRPr lang="en-US" sz="540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5400"/>
              <a:t>How many years are there in one Millenium?</a:t>
            </a:r>
            <a:endParaRPr lang="en-US" sz="540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5400"/>
              <a:t>How many years are there in one Millenium?</a:t>
            </a:r>
            <a:endParaRPr lang="en-US" sz="540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6600"/>
              <a:t>Ans. 1,000 years</a:t>
            </a:r>
            <a:endParaRPr lang="en-US" sz="660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5400"/>
              <a:t>Name the hardest substance available on Earth?</a:t>
            </a:r>
            <a:endParaRPr lang="en-US" sz="540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5400"/>
              <a:t>Name the hardest substance available on Earth?</a:t>
            </a:r>
            <a:endParaRPr lang="en-US" sz="540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5400"/>
              <a:t>Name the hardest substance available on Earth?</a:t>
            </a:r>
            <a:endParaRPr lang="en-US" sz="540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sz="7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8000"/>
              <a:t>Ans. Diamond</a:t>
            </a:r>
            <a:endParaRPr lang="en-US" sz="800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800"/>
              <a:t>Sparrow is a bird known for its intelligence.</a:t>
            </a:r>
            <a:endParaRPr lang="en-US"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Q.NO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Which of the following is not a type of computer code related to Program Execution?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Source code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Bytecode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Machine Code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Hex Code</a:t>
            </a:r>
            <a:endParaRPr lang="en-US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800"/>
              <a:t>Sparrow is a bird known for its intelligence.</a:t>
            </a:r>
            <a:endParaRPr lang="en-US" sz="480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800"/>
              <a:t>Sparrow is a bird known for its intelligence.</a:t>
            </a:r>
            <a:endParaRPr lang="en-US" sz="480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5400"/>
              <a:t>Ans. False (Owl is known for its intelligence).</a:t>
            </a:r>
            <a:endParaRPr lang="en-US" sz="540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5400"/>
              <a:t>The reaction which converts sugar solution into alcohol is an example of</a:t>
            </a:r>
            <a:endParaRPr lang="en-US" sz="540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5400"/>
              <a:t>The reaction which converts sugar solution into alcohol is an example of</a:t>
            </a:r>
            <a:endParaRPr lang="en-US" sz="540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5400"/>
              <a:t>The reaction which converts sugar solution into alcohol is an example of</a:t>
            </a:r>
            <a:endParaRPr lang="en-US" sz="540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6600"/>
              <a:t>Answer- Fermentation</a:t>
            </a:r>
            <a:endParaRPr lang="en-US" sz="6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Q.NO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Which of the following is not a type of computer code related to Program Execution?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Source code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Bytecode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Machine Code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>
                <a:solidFill>
                  <a:srgbClr val="00B050"/>
                </a:solidFill>
              </a:rPr>
              <a:t>Hex Code</a:t>
            </a:r>
            <a:endParaRPr 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Q.NO 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Embedded systems is the branch of______</a:t>
            </a:r>
            <a:endParaRPr lang="en-US"/>
          </a:p>
          <a:p>
            <a:pPr marL="0" indent="0">
              <a:buNone/>
            </a:pPr>
            <a:r>
              <a:rPr lang="en-US"/>
              <a:t>a. electrical</a:t>
            </a:r>
            <a:endParaRPr lang="en-US"/>
          </a:p>
          <a:p>
            <a:pPr marL="0" indent="0">
              <a:buNone/>
            </a:pPr>
            <a:r>
              <a:rPr lang="en-US"/>
              <a:t>b. electronics</a:t>
            </a:r>
            <a:endParaRPr lang="en-US"/>
          </a:p>
          <a:p>
            <a:pPr marL="0" indent="0">
              <a:buNone/>
            </a:pPr>
            <a:r>
              <a:rPr lang="en-US"/>
              <a:t>c. electro-mechanical</a:t>
            </a:r>
            <a:endParaRPr lang="en-US"/>
          </a:p>
          <a:p>
            <a:pPr marL="0" indent="0">
              <a:buNone/>
            </a:pPr>
            <a:r>
              <a:rPr lang="en-US"/>
              <a:t>d. telecommunication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Q.NO 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Embedded systems is the branch of______</a:t>
            </a:r>
            <a:endParaRPr lang="en-US"/>
          </a:p>
          <a:p>
            <a:pPr marL="0" indent="0">
              <a:buNone/>
            </a:pPr>
            <a:r>
              <a:rPr lang="en-US"/>
              <a:t>a. electrical</a:t>
            </a:r>
            <a:endParaRPr lang="en-US"/>
          </a:p>
          <a:p>
            <a:pPr marL="0" indent="0">
              <a:buNone/>
            </a:pPr>
            <a:r>
              <a:rPr lang="en-US"/>
              <a:t>b. electronics</a:t>
            </a:r>
            <a:endParaRPr lang="en-US"/>
          </a:p>
          <a:p>
            <a:pPr marL="0" indent="0">
              <a:buNone/>
            </a:pPr>
            <a:r>
              <a:rPr lang="en-US"/>
              <a:t>c. electro-mechanical</a:t>
            </a:r>
            <a:endParaRPr lang="en-US"/>
          </a:p>
          <a:p>
            <a:pPr marL="0" indent="0">
              <a:buNone/>
            </a:pPr>
            <a:r>
              <a:rPr lang="en-US"/>
              <a:t>d. telecommunication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Q.NO 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Embedded systems is the branch of______</a:t>
            </a:r>
            <a:endParaRPr lang="en-US"/>
          </a:p>
          <a:p>
            <a:pPr marL="0" indent="0">
              <a:buNone/>
            </a:pPr>
            <a:r>
              <a:rPr lang="en-US"/>
              <a:t>a. electrical</a:t>
            </a:r>
            <a:endParaRPr lang="en-US"/>
          </a:p>
          <a:p>
            <a:pPr marL="0" indent="0">
              <a:buNone/>
            </a:pPr>
            <a:r>
              <a:rPr lang="en-US"/>
              <a:t>b. electronics</a:t>
            </a:r>
            <a:endParaRPr lang="en-US"/>
          </a:p>
          <a:p>
            <a:pPr marL="0" indent="0">
              <a:buNone/>
            </a:pPr>
            <a:r>
              <a:rPr lang="en-US"/>
              <a:t>c. electro-mechanical</a:t>
            </a:r>
            <a:endParaRPr lang="en-US"/>
          </a:p>
          <a:p>
            <a:pPr marL="0" indent="0">
              <a:buNone/>
            </a:pPr>
            <a:r>
              <a:rPr lang="en-US"/>
              <a:t>d. telecommunication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Q.NO 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Embedded systems is the branch of______</a:t>
            </a:r>
            <a:endParaRPr lang="en-US"/>
          </a:p>
          <a:p>
            <a:pPr marL="0" indent="0">
              <a:buNone/>
            </a:pPr>
            <a:r>
              <a:rPr lang="en-US"/>
              <a:t>a. electrical</a:t>
            </a:r>
            <a:endParaRPr lang="en-US"/>
          </a:p>
          <a:p>
            <a:pPr marL="0" indent="0">
              <a:buNone/>
            </a:pPr>
            <a:r>
              <a:rPr lang="en-US"/>
              <a:t>b. </a:t>
            </a:r>
            <a:r>
              <a:rPr lang="en-US">
                <a:solidFill>
                  <a:srgbClr val="00B050"/>
                </a:solidFill>
              </a:rPr>
              <a:t>electronics</a:t>
            </a:r>
            <a:endParaRPr lang="en-US"/>
          </a:p>
          <a:p>
            <a:pPr marL="0" indent="0">
              <a:buNone/>
            </a:pPr>
            <a:r>
              <a:rPr lang="en-US"/>
              <a:t>c. electro-mechanical</a:t>
            </a:r>
            <a:endParaRPr lang="en-US"/>
          </a:p>
          <a:p>
            <a:pPr marL="0" indent="0">
              <a:buNone/>
            </a:pPr>
            <a:r>
              <a:rPr lang="en-US"/>
              <a:t>d. telecommunication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Q.NO 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Python is _____ programming language.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high-level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mid-level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low-level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none of the above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588510" y="73875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Q.NO 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Python is _____ programming language.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high-level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mid-level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low-level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none of the above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588510" y="73875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Q.NO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Activating input f some electronic devices and circuits are termed as </a:t>
            </a:r>
            <a:endParaRPr lang="en-US"/>
          </a:p>
          <a:p>
            <a:r>
              <a:rPr lang="en-US"/>
              <a:t>__________</a:t>
            </a:r>
            <a:endParaRPr lang="en-US"/>
          </a:p>
          <a:p>
            <a:pPr marL="0" indent="0">
              <a:buNone/>
            </a:pPr>
            <a:r>
              <a:rPr lang="en-US"/>
              <a:t> a. clock</a:t>
            </a:r>
            <a:endParaRPr lang="en-US"/>
          </a:p>
          <a:p>
            <a:pPr marL="0" indent="0">
              <a:buNone/>
            </a:pPr>
            <a:r>
              <a:rPr lang="en-US"/>
              <a:t>b.trigger</a:t>
            </a:r>
            <a:endParaRPr lang="en-US"/>
          </a:p>
          <a:p>
            <a:pPr marL="0" indent="0">
              <a:buNone/>
            </a:pPr>
            <a:r>
              <a:rPr lang="en-US"/>
              <a:t>c.trimmer</a:t>
            </a:r>
            <a:endParaRPr lang="en-US"/>
          </a:p>
          <a:p>
            <a:pPr marL="0" indent="0">
              <a:buNone/>
            </a:pPr>
            <a:r>
              <a:rPr lang="en-US"/>
              <a:t>d.state</a:t>
            </a:r>
            <a:endParaRPr lang="en-US"/>
          </a:p>
        </p:txBody>
      </p:sp>
      <p:cxnSp>
        <p:nvCxnSpPr>
          <p:cNvPr id="4" name="Curved Connector 3"/>
          <p:cNvCxnSpPr/>
          <p:nvPr/>
        </p:nvCxnSpPr>
        <p:spPr>
          <a:xfrm rot="10800000" flipV="1">
            <a:off x="6855460" y="9605645"/>
            <a:ext cx="1029970" cy="1023620"/>
          </a:xfrm>
          <a:prstGeom prst="curvedConnector3">
            <a:avLst>
              <a:gd name="adj1" fmla="val 499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Q.NO 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Python is _____ programming language.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high-level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mid-level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low-level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none of the above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588510" y="73875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Q.NO 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Python is _____ programming language.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>
                <a:solidFill>
                  <a:srgbClr val="00B050"/>
                </a:solidFill>
              </a:rPr>
              <a:t>high-level</a:t>
            </a:r>
            <a:endParaRPr lang="en-US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/>
              <a:t>mid-level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low-level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none of the above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588510" y="73875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Q.NO 6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Most heavily doped of three semiconductor regions of a BJT is called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a. collector</a:t>
            </a:r>
            <a:endParaRPr lang="en-US"/>
          </a:p>
          <a:p>
            <a:pPr marL="0" indent="0">
              <a:buNone/>
            </a:pPr>
            <a:r>
              <a:rPr lang="en-US"/>
              <a:t>b. base</a:t>
            </a:r>
            <a:endParaRPr lang="en-US"/>
          </a:p>
          <a:p>
            <a:pPr marL="0" indent="0">
              <a:buNone/>
            </a:pPr>
            <a:r>
              <a:rPr lang="en-US"/>
              <a:t>c. emitter</a:t>
            </a:r>
            <a:endParaRPr lang="en-US"/>
          </a:p>
          <a:p>
            <a:pPr marL="0" indent="0">
              <a:buNone/>
            </a:pPr>
            <a:r>
              <a:rPr lang="en-US"/>
              <a:t>d. drain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Q.NO 6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Most heavily doped of three semiconductor regions of a BJT is called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a. collector</a:t>
            </a:r>
            <a:endParaRPr lang="en-US"/>
          </a:p>
          <a:p>
            <a:pPr marL="0" indent="0">
              <a:buNone/>
            </a:pPr>
            <a:r>
              <a:rPr lang="en-US"/>
              <a:t>b. base</a:t>
            </a:r>
            <a:endParaRPr lang="en-US"/>
          </a:p>
          <a:p>
            <a:pPr marL="0" indent="0">
              <a:buNone/>
            </a:pPr>
            <a:r>
              <a:rPr lang="en-US"/>
              <a:t>c. emitter</a:t>
            </a:r>
            <a:endParaRPr lang="en-US"/>
          </a:p>
          <a:p>
            <a:pPr marL="0" indent="0">
              <a:buNone/>
            </a:pPr>
            <a:r>
              <a:rPr lang="en-US"/>
              <a:t>d. drain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Q.NO 6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Most heavily doped of three semiconductor regions of a BJT is called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a. collector</a:t>
            </a:r>
            <a:endParaRPr lang="en-US"/>
          </a:p>
          <a:p>
            <a:pPr marL="0" indent="0">
              <a:buNone/>
            </a:pPr>
            <a:r>
              <a:rPr lang="en-US"/>
              <a:t>b. base</a:t>
            </a:r>
            <a:endParaRPr lang="en-US"/>
          </a:p>
          <a:p>
            <a:pPr marL="0" indent="0">
              <a:buNone/>
            </a:pPr>
            <a:r>
              <a:rPr lang="en-US"/>
              <a:t>c. emitter</a:t>
            </a:r>
            <a:endParaRPr lang="en-US"/>
          </a:p>
          <a:p>
            <a:pPr marL="0" indent="0">
              <a:buNone/>
            </a:pPr>
            <a:r>
              <a:rPr lang="en-US"/>
              <a:t>d. drain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Q.NO 6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Most heavily doped of three semiconductor regions of a BJT is called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a. collector</a:t>
            </a:r>
            <a:endParaRPr lang="en-US"/>
          </a:p>
          <a:p>
            <a:pPr marL="0" indent="0">
              <a:buNone/>
            </a:pPr>
            <a:r>
              <a:rPr lang="en-US"/>
              <a:t>b. base</a:t>
            </a:r>
            <a:endParaRPr lang="en-US"/>
          </a:p>
          <a:p>
            <a:pPr marL="0" indent="0">
              <a:buNone/>
            </a:pPr>
            <a:r>
              <a:rPr lang="en-US"/>
              <a:t>c. </a:t>
            </a:r>
            <a:r>
              <a:rPr lang="en-US">
                <a:solidFill>
                  <a:srgbClr val="00B050"/>
                </a:solidFill>
              </a:rPr>
              <a:t>emitter</a:t>
            </a:r>
            <a:endParaRPr lang="en-US"/>
          </a:p>
          <a:p>
            <a:pPr marL="0" indent="0">
              <a:buNone/>
            </a:pPr>
            <a:r>
              <a:rPr lang="en-US"/>
              <a:t>d. drain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Q.NO 7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WhatsApp concurrent model is implemented using _____ programming language.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Java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Node.js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Erlang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C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Q.NO 7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WhatsApp concurrent model is implemented using _____ programming language.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Java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Node.js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Erlang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C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Q.NO 7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WhatsApp concurrent model is implemented using _____ programming language.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Java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Node.js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Erlang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C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Q.NO 7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WhatsApp concurrent model is implemented using _____ programming language.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Java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Node.js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>
                <a:solidFill>
                  <a:srgbClr val="00B050"/>
                </a:solidFill>
              </a:rPr>
              <a:t>Erlang</a:t>
            </a:r>
            <a:endParaRPr lang="en-US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/>
              <a:t>C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Q.NO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Activating input f some electronic devices and circuits are termed as </a:t>
            </a:r>
            <a:endParaRPr lang="en-US"/>
          </a:p>
          <a:p>
            <a:r>
              <a:rPr lang="en-US"/>
              <a:t>__________</a:t>
            </a:r>
            <a:endParaRPr lang="en-US"/>
          </a:p>
          <a:p>
            <a:pPr marL="0" indent="0">
              <a:buNone/>
            </a:pPr>
            <a:r>
              <a:rPr lang="en-US"/>
              <a:t> a. clock</a:t>
            </a:r>
            <a:endParaRPr lang="en-US"/>
          </a:p>
          <a:p>
            <a:pPr marL="0" indent="0">
              <a:buNone/>
            </a:pPr>
            <a:r>
              <a:rPr lang="en-US"/>
              <a:t>b.trigger</a:t>
            </a:r>
            <a:endParaRPr lang="en-US"/>
          </a:p>
          <a:p>
            <a:pPr marL="0" indent="0">
              <a:buNone/>
            </a:pPr>
            <a:r>
              <a:rPr lang="en-US"/>
              <a:t>c.trimmer</a:t>
            </a:r>
            <a:endParaRPr lang="en-US"/>
          </a:p>
          <a:p>
            <a:pPr marL="0" indent="0">
              <a:buNone/>
            </a:pPr>
            <a:r>
              <a:rPr lang="en-US"/>
              <a:t>d.state</a:t>
            </a:r>
            <a:endParaRPr lang="en-US"/>
          </a:p>
        </p:txBody>
      </p:sp>
      <p:cxnSp>
        <p:nvCxnSpPr>
          <p:cNvPr id="4" name="Curved Connector 3"/>
          <p:cNvCxnSpPr/>
          <p:nvPr/>
        </p:nvCxnSpPr>
        <p:spPr>
          <a:xfrm rot="10800000" flipV="1">
            <a:off x="6855460" y="9605645"/>
            <a:ext cx="1029970" cy="1023620"/>
          </a:xfrm>
          <a:prstGeom prst="curvedConnector3">
            <a:avLst>
              <a:gd name="adj1" fmla="val 499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Q.NO 8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Application of DC voltage to a diode, transistor, or other device to produce a desired mode of operation is called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a. biasing</a:t>
            </a:r>
            <a:endParaRPr lang="en-US"/>
          </a:p>
          <a:p>
            <a:pPr marL="0" indent="0">
              <a:buNone/>
            </a:pPr>
            <a:r>
              <a:rPr lang="en-US"/>
              <a:t>b. reduction</a:t>
            </a:r>
            <a:endParaRPr lang="en-US"/>
          </a:p>
          <a:p>
            <a:pPr marL="0" indent="0">
              <a:buNone/>
            </a:pPr>
            <a:r>
              <a:rPr lang="en-US"/>
              <a:t>c. bounding</a:t>
            </a:r>
            <a:endParaRPr lang="en-US"/>
          </a:p>
          <a:p>
            <a:pPr marL="0" indent="0">
              <a:buNone/>
            </a:pPr>
            <a:r>
              <a:rPr lang="en-US"/>
              <a:t>d. modulation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Q.NO 8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Application of DC voltage to a diode, transistor, or other device to produce a desired mode of operation is called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a. biasing</a:t>
            </a:r>
            <a:endParaRPr lang="en-US"/>
          </a:p>
          <a:p>
            <a:pPr marL="0" indent="0">
              <a:buNone/>
            </a:pPr>
            <a:r>
              <a:rPr lang="en-US"/>
              <a:t>b. reduction</a:t>
            </a:r>
            <a:endParaRPr lang="en-US"/>
          </a:p>
          <a:p>
            <a:pPr marL="0" indent="0">
              <a:buNone/>
            </a:pPr>
            <a:r>
              <a:rPr lang="en-US"/>
              <a:t>c. bounding</a:t>
            </a:r>
            <a:endParaRPr lang="en-US"/>
          </a:p>
          <a:p>
            <a:pPr marL="0" indent="0">
              <a:buNone/>
            </a:pPr>
            <a:r>
              <a:rPr lang="en-US"/>
              <a:t>d. modulation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Q.NO 8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Application of DC voltage to a diode, transistor, or other device to produce a desired mode of operation is called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a. biasing</a:t>
            </a:r>
            <a:endParaRPr lang="en-US"/>
          </a:p>
          <a:p>
            <a:pPr marL="0" indent="0">
              <a:buNone/>
            </a:pPr>
            <a:r>
              <a:rPr lang="en-US"/>
              <a:t>b. reduction</a:t>
            </a:r>
            <a:endParaRPr lang="en-US"/>
          </a:p>
          <a:p>
            <a:pPr marL="0" indent="0">
              <a:buNone/>
            </a:pPr>
            <a:r>
              <a:rPr lang="en-US"/>
              <a:t>c. bounding</a:t>
            </a:r>
            <a:endParaRPr lang="en-US"/>
          </a:p>
          <a:p>
            <a:pPr marL="0" indent="0">
              <a:buNone/>
            </a:pPr>
            <a:r>
              <a:rPr lang="en-US"/>
              <a:t>d. modulation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Q.NO 8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Application of DC voltage to a diode, transistor, or other device to produce a desired mode of operation is called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a.</a:t>
            </a:r>
            <a:r>
              <a:rPr lang="en-US">
                <a:solidFill>
                  <a:srgbClr val="00B050"/>
                </a:solidFill>
              </a:rPr>
              <a:t> biasing</a:t>
            </a:r>
            <a:endParaRPr lang="en-US"/>
          </a:p>
          <a:p>
            <a:pPr marL="0" indent="0">
              <a:buNone/>
            </a:pPr>
            <a:r>
              <a:rPr lang="en-US"/>
              <a:t>b. reduction</a:t>
            </a:r>
            <a:endParaRPr lang="en-US"/>
          </a:p>
          <a:p>
            <a:pPr marL="0" indent="0">
              <a:buNone/>
            </a:pPr>
            <a:r>
              <a:rPr lang="en-US"/>
              <a:t>c. bounding</a:t>
            </a:r>
            <a:endParaRPr lang="en-US"/>
          </a:p>
          <a:p>
            <a:pPr marL="0" indent="0">
              <a:buNone/>
            </a:pPr>
            <a:r>
              <a:rPr lang="en-US"/>
              <a:t>d. modulation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Q.NO 9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An exception is __</a:t>
            </a:r>
            <a:endParaRPr lang="en-US"/>
          </a:p>
          <a:p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 -Runtime error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  Compile time error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 Logical error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None of the above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Q.NO 9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An exception is __</a:t>
            </a:r>
            <a:endParaRPr lang="en-US"/>
          </a:p>
          <a:p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 -Runtime error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  Compile time error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 Logical error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None of the above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Q.NO 9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An exception is __</a:t>
            </a:r>
            <a:endParaRPr lang="en-US"/>
          </a:p>
          <a:p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 -Runtime error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  Compile time error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 Logical error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None of the above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Q.NO 9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An exception is __</a:t>
            </a:r>
            <a:endParaRPr lang="en-US"/>
          </a:p>
          <a:p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 -</a:t>
            </a:r>
            <a:r>
              <a:rPr lang="en-US">
                <a:solidFill>
                  <a:srgbClr val="00B050"/>
                </a:solidFill>
              </a:rPr>
              <a:t>Runtime error</a:t>
            </a:r>
            <a:endParaRPr lang="en-US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lphaLcPeriod"/>
            </a:pP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  Compile time error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 Logical error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None of the above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Q.NO 10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Process of imparting impurities to an intrinsic semi conductor materials in order to control its conduction characteristics is called </a:t>
            </a:r>
            <a:endParaRPr lang="en-US"/>
          </a:p>
          <a:p>
            <a:pPr marL="0" indent="0">
              <a:buNone/>
            </a:pPr>
            <a:r>
              <a:rPr lang="en-US"/>
              <a:t>_________</a:t>
            </a:r>
            <a:endParaRPr lang="en-US"/>
          </a:p>
          <a:p>
            <a:pPr marL="0" indent="0">
              <a:buNone/>
            </a:pPr>
            <a:r>
              <a:rPr lang="en-US"/>
              <a:t>a. modulation</a:t>
            </a:r>
            <a:endParaRPr lang="en-US"/>
          </a:p>
          <a:p>
            <a:pPr marL="0" indent="0">
              <a:buNone/>
            </a:pPr>
            <a:r>
              <a:rPr lang="en-US"/>
              <a:t>b.demodulation</a:t>
            </a:r>
            <a:endParaRPr lang="en-US"/>
          </a:p>
          <a:p>
            <a:pPr marL="0" indent="0">
              <a:buNone/>
            </a:pPr>
            <a:r>
              <a:rPr lang="en-US"/>
              <a:t>c. doping</a:t>
            </a:r>
            <a:endParaRPr lang="en-US"/>
          </a:p>
          <a:p>
            <a:pPr marL="0" indent="0">
              <a:buNone/>
            </a:pPr>
            <a:r>
              <a:rPr lang="en-US"/>
              <a:t>d. integration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Q.NO 10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Process of imparting impurities to an intrinsic semi conductor materials in order to control its conduction characteristics is called </a:t>
            </a:r>
            <a:endParaRPr lang="en-US"/>
          </a:p>
          <a:p>
            <a:pPr marL="0" indent="0">
              <a:buNone/>
            </a:pPr>
            <a:r>
              <a:rPr lang="en-US"/>
              <a:t>_________</a:t>
            </a:r>
            <a:endParaRPr lang="en-US"/>
          </a:p>
          <a:p>
            <a:pPr marL="0" indent="0">
              <a:buNone/>
            </a:pPr>
            <a:r>
              <a:rPr lang="en-US"/>
              <a:t>a. modulation</a:t>
            </a:r>
            <a:endParaRPr lang="en-US"/>
          </a:p>
          <a:p>
            <a:pPr marL="0" indent="0">
              <a:buNone/>
            </a:pPr>
            <a:r>
              <a:rPr lang="en-US"/>
              <a:t>b.demodulation</a:t>
            </a:r>
            <a:endParaRPr lang="en-US"/>
          </a:p>
          <a:p>
            <a:pPr marL="0" indent="0">
              <a:buNone/>
            </a:pPr>
            <a:r>
              <a:rPr lang="en-US"/>
              <a:t>c. doping</a:t>
            </a:r>
            <a:endParaRPr lang="en-US"/>
          </a:p>
          <a:p>
            <a:pPr marL="0" indent="0">
              <a:buNone/>
            </a:pPr>
            <a:r>
              <a:rPr lang="en-US"/>
              <a:t>d. integration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Q.NO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Activating input f some electronic devices and circuits are termed as </a:t>
            </a:r>
            <a:endParaRPr lang="en-US"/>
          </a:p>
          <a:p>
            <a:r>
              <a:rPr lang="en-US"/>
              <a:t>__________</a:t>
            </a:r>
            <a:endParaRPr lang="en-US"/>
          </a:p>
          <a:p>
            <a:pPr marL="0" indent="0">
              <a:buNone/>
            </a:pPr>
            <a:r>
              <a:rPr lang="en-US"/>
              <a:t> a. clock</a:t>
            </a:r>
            <a:endParaRPr lang="en-US"/>
          </a:p>
          <a:p>
            <a:pPr marL="0" indent="0">
              <a:buNone/>
            </a:pPr>
            <a:r>
              <a:rPr lang="en-US"/>
              <a:t>b.trigger</a:t>
            </a:r>
            <a:endParaRPr lang="en-US"/>
          </a:p>
          <a:p>
            <a:pPr marL="0" indent="0">
              <a:buNone/>
            </a:pPr>
            <a:r>
              <a:rPr lang="en-US"/>
              <a:t>c.trimmer</a:t>
            </a:r>
            <a:endParaRPr lang="en-US"/>
          </a:p>
          <a:p>
            <a:pPr marL="0" indent="0">
              <a:buNone/>
            </a:pPr>
            <a:r>
              <a:rPr lang="en-US"/>
              <a:t>d.state</a:t>
            </a:r>
            <a:endParaRPr lang="en-US"/>
          </a:p>
        </p:txBody>
      </p:sp>
      <p:cxnSp>
        <p:nvCxnSpPr>
          <p:cNvPr id="4" name="Curved Connector 3"/>
          <p:cNvCxnSpPr/>
          <p:nvPr/>
        </p:nvCxnSpPr>
        <p:spPr>
          <a:xfrm rot="10800000" flipV="1">
            <a:off x="6855460" y="9605645"/>
            <a:ext cx="1029970" cy="1023620"/>
          </a:xfrm>
          <a:prstGeom prst="curvedConnector3">
            <a:avLst>
              <a:gd name="adj1" fmla="val 499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Q.NO 10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Process of imparting impurities to an intrinsic semi conductor materials in order to control its conduction characteristics is called </a:t>
            </a:r>
            <a:endParaRPr lang="en-US"/>
          </a:p>
          <a:p>
            <a:pPr marL="0" indent="0">
              <a:buNone/>
            </a:pPr>
            <a:r>
              <a:rPr lang="en-US"/>
              <a:t>_________</a:t>
            </a:r>
            <a:endParaRPr lang="en-US"/>
          </a:p>
          <a:p>
            <a:pPr marL="0" indent="0">
              <a:buNone/>
            </a:pPr>
            <a:r>
              <a:rPr lang="en-US"/>
              <a:t>a. modulation</a:t>
            </a:r>
            <a:endParaRPr lang="en-US"/>
          </a:p>
          <a:p>
            <a:pPr marL="0" indent="0">
              <a:buNone/>
            </a:pPr>
            <a:r>
              <a:rPr lang="en-US"/>
              <a:t>b.demodulation</a:t>
            </a:r>
            <a:endParaRPr lang="en-US"/>
          </a:p>
          <a:p>
            <a:pPr marL="0" indent="0">
              <a:buNone/>
            </a:pPr>
            <a:r>
              <a:rPr lang="en-US"/>
              <a:t>c. doping</a:t>
            </a:r>
            <a:endParaRPr lang="en-US"/>
          </a:p>
          <a:p>
            <a:pPr marL="0" indent="0">
              <a:buNone/>
            </a:pPr>
            <a:r>
              <a:rPr lang="en-US"/>
              <a:t>d. integration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Q.NO 10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Process of imparting impurities to an intrinsic semi conductor materials in order to control its conduction characteristics is called </a:t>
            </a:r>
            <a:endParaRPr lang="en-US"/>
          </a:p>
          <a:p>
            <a:pPr marL="0" indent="0">
              <a:buNone/>
            </a:pPr>
            <a:r>
              <a:rPr lang="en-US"/>
              <a:t>_________</a:t>
            </a:r>
            <a:endParaRPr lang="en-US"/>
          </a:p>
          <a:p>
            <a:pPr marL="0" indent="0">
              <a:buNone/>
            </a:pPr>
            <a:r>
              <a:rPr lang="en-US"/>
              <a:t>a. modulation</a:t>
            </a:r>
            <a:endParaRPr lang="en-US"/>
          </a:p>
          <a:p>
            <a:pPr marL="0" indent="0">
              <a:buNone/>
            </a:pPr>
            <a:r>
              <a:rPr lang="en-US"/>
              <a:t>b.demodulation</a:t>
            </a:r>
            <a:endParaRPr lang="en-US"/>
          </a:p>
          <a:p>
            <a:pPr marL="0" indent="0">
              <a:buNone/>
            </a:pPr>
            <a:r>
              <a:rPr lang="en-US"/>
              <a:t>c. doping</a:t>
            </a:r>
            <a:endParaRPr lang="en-US"/>
          </a:p>
          <a:p>
            <a:pPr marL="0" indent="0">
              <a:buNone/>
            </a:pPr>
            <a:r>
              <a:rPr lang="en-US"/>
              <a:t>d. integration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Q.NO 10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Process of imparting impurities to an intrinsic semi conductor materials in order to control its conduction characteristics is called </a:t>
            </a:r>
            <a:endParaRPr lang="en-US"/>
          </a:p>
          <a:p>
            <a:pPr marL="0" indent="0">
              <a:buNone/>
            </a:pPr>
            <a:r>
              <a:rPr lang="en-US"/>
              <a:t>_________</a:t>
            </a:r>
            <a:endParaRPr lang="en-US"/>
          </a:p>
          <a:p>
            <a:pPr marL="0" indent="0">
              <a:buNone/>
            </a:pPr>
            <a:r>
              <a:rPr lang="en-US"/>
              <a:t>a. modulation</a:t>
            </a:r>
            <a:endParaRPr lang="en-US"/>
          </a:p>
          <a:p>
            <a:pPr marL="0" indent="0">
              <a:buNone/>
            </a:pPr>
            <a:r>
              <a:rPr lang="en-US"/>
              <a:t>b.demodulation</a:t>
            </a:r>
            <a:endParaRPr lang="en-US"/>
          </a:p>
          <a:p>
            <a:pPr marL="0" indent="0">
              <a:buNone/>
            </a:pPr>
            <a:r>
              <a:rPr lang="en-US"/>
              <a:t>c. </a:t>
            </a:r>
            <a:r>
              <a:rPr lang="en-US">
                <a:solidFill>
                  <a:srgbClr val="00B050"/>
                </a:solidFill>
              </a:rPr>
              <a:t>doping</a:t>
            </a:r>
            <a:endParaRPr lang="en-US"/>
          </a:p>
          <a:p>
            <a:pPr marL="0" indent="0">
              <a:buNone/>
            </a:pPr>
            <a:r>
              <a:rPr lang="en-US"/>
              <a:t>d. integration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Q.NO 11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Which type of Programming does Python support?</a:t>
            </a:r>
            <a:endParaRPr lang="en-US"/>
          </a:p>
          <a:p>
            <a:pPr marL="0" indent="0">
              <a:buNone/>
            </a:pPr>
            <a:r>
              <a:rPr lang="en-US"/>
              <a:t>a) object-oriented programming</a:t>
            </a:r>
            <a:endParaRPr lang="en-US"/>
          </a:p>
          <a:p>
            <a:pPr marL="0" indent="0">
              <a:buNone/>
            </a:pPr>
            <a:r>
              <a:rPr lang="en-US"/>
              <a:t>b) structured programming</a:t>
            </a:r>
            <a:endParaRPr lang="en-US"/>
          </a:p>
          <a:p>
            <a:pPr marL="0" indent="0">
              <a:buNone/>
            </a:pPr>
            <a:r>
              <a:rPr lang="en-US"/>
              <a:t>c) functional programming</a:t>
            </a:r>
            <a:endParaRPr lang="en-US"/>
          </a:p>
          <a:p>
            <a:pPr marL="0" indent="0">
              <a:buNone/>
            </a:pPr>
            <a:r>
              <a:rPr lang="en-US"/>
              <a:t>d) all of the mentioned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Q.NO 11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Which type of Programming does Python support?</a:t>
            </a:r>
            <a:endParaRPr lang="en-US"/>
          </a:p>
          <a:p>
            <a:pPr marL="0" indent="0">
              <a:buNone/>
            </a:pPr>
            <a:r>
              <a:rPr lang="en-US"/>
              <a:t>a) object-oriented programming</a:t>
            </a:r>
            <a:endParaRPr lang="en-US"/>
          </a:p>
          <a:p>
            <a:pPr marL="0" indent="0">
              <a:buNone/>
            </a:pPr>
            <a:r>
              <a:rPr lang="en-US"/>
              <a:t>b) structured programming</a:t>
            </a:r>
            <a:endParaRPr lang="en-US"/>
          </a:p>
          <a:p>
            <a:pPr marL="0" indent="0">
              <a:buNone/>
            </a:pPr>
            <a:r>
              <a:rPr lang="en-US"/>
              <a:t>c) functional programming</a:t>
            </a:r>
            <a:endParaRPr lang="en-US"/>
          </a:p>
          <a:p>
            <a:pPr marL="0" indent="0">
              <a:buNone/>
            </a:pPr>
            <a:r>
              <a:rPr lang="en-US"/>
              <a:t>d) all of the mentioned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Q.NO 11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Which type of Programming does Python support?</a:t>
            </a:r>
            <a:endParaRPr lang="en-US"/>
          </a:p>
          <a:p>
            <a:pPr marL="0" indent="0">
              <a:buNone/>
            </a:pPr>
            <a:r>
              <a:rPr lang="en-US"/>
              <a:t>a) object-oriented programming</a:t>
            </a:r>
            <a:endParaRPr lang="en-US"/>
          </a:p>
          <a:p>
            <a:pPr marL="0" indent="0">
              <a:buNone/>
            </a:pPr>
            <a:r>
              <a:rPr lang="en-US"/>
              <a:t>b) structured programming</a:t>
            </a:r>
            <a:endParaRPr lang="en-US"/>
          </a:p>
          <a:p>
            <a:pPr marL="0" indent="0">
              <a:buNone/>
            </a:pPr>
            <a:r>
              <a:rPr lang="en-US"/>
              <a:t>c) functional programming</a:t>
            </a:r>
            <a:endParaRPr lang="en-US"/>
          </a:p>
          <a:p>
            <a:pPr marL="0" indent="0">
              <a:buNone/>
            </a:pPr>
            <a:r>
              <a:rPr lang="en-US"/>
              <a:t>d) all of the mentioned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Q.NO 11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Which type of Programming does Python support?</a:t>
            </a:r>
            <a:endParaRPr lang="en-US"/>
          </a:p>
          <a:p>
            <a:pPr marL="0" indent="0">
              <a:buNone/>
            </a:pPr>
            <a:r>
              <a:rPr lang="en-US"/>
              <a:t>a) object-oriented programming</a:t>
            </a:r>
            <a:endParaRPr lang="en-US"/>
          </a:p>
          <a:p>
            <a:pPr marL="0" indent="0">
              <a:buNone/>
            </a:pPr>
            <a:r>
              <a:rPr lang="en-US"/>
              <a:t>b) structured programming</a:t>
            </a:r>
            <a:endParaRPr lang="en-US"/>
          </a:p>
          <a:p>
            <a:pPr marL="0" indent="0">
              <a:buNone/>
            </a:pPr>
            <a:r>
              <a:rPr lang="en-US"/>
              <a:t>c) functional programming</a:t>
            </a:r>
            <a:endParaRPr lang="en-US"/>
          </a:p>
          <a:p>
            <a:pPr marL="0" indent="0">
              <a:buNone/>
            </a:pPr>
            <a:r>
              <a:rPr lang="en-US"/>
              <a:t>d) </a:t>
            </a:r>
            <a:r>
              <a:rPr lang="en-US">
                <a:solidFill>
                  <a:srgbClr val="00B050"/>
                </a:solidFill>
              </a:rPr>
              <a:t>all of the mentioned</a:t>
            </a:r>
            <a:endParaRPr 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Q. NO 12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Science deals with the control of electric energy in which electrons have fundamental role is called</a:t>
            </a:r>
            <a:endParaRPr lang="en-US"/>
          </a:p>
          <a:p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electronic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optics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telecommunication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robotics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Q. NO 12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Science deals with the control of electric energy in which electrons have fundamental role is called</a:t>
            </a:r>
            <a:endParaRPr lang="en-US"/>
          </a:p>
          <a:p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electronic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optics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telecommunication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robotics</a:t>
            </a:r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Q. NO 12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Science deals with the control of electric energy in which electrons have fundamental role is called</a:t>
            </a:r>
            <a:endParaRPr lang="en-US"/>
          </a:p>
          <a:p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electronic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optics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telecommunication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robotics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Q.NO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Activating input of some electronic devices and circuits are termed as </a:t>
            </a:r>
            <a:endParaRPr lang="en-US"/>
          </a:p>
          <a:p>
            <a:r>
              <a:rPr lang="en-US"/>
              <a:t>__________</a:t>
            </a:r>
            <a:endParaRPr lang="en-US"/>
          </a:p>
          <a:p>
            <a:pPr marL="0" indent="0">
              <a:buNone/>
            </a:pPr>
            <a:r>
              <a:rPr lang="en-US"/>
              <a:t> a. clock</a:t>
            </a:r>
            <a:endParaRPr lang="en-US"/>
          </a:p>
          <a:p>
            <a:pPr marL="0" indent="0">
              <a:buNone/>
            </a:pPr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b.trigger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pPr marL="0" indent="0">
              <a:buNone/>
            </a:pPr>
            <a:r>
              <a:rPr lang="en-US"/>
              <a:t>c.trimmer</a:t>
            </a:r>
            <a:endParaRPr lang="en-US"/>
          </a:p>
          <a:p>
            <a:pPr marL="0" indent="0">
              <a:buNone/>
            </a:pPr>
            <a:r>
              <a:rPr lang="en-US"/>
              <a:t>d.state</a:t>
            </a:r>
            <a:endParaRPr lang="en-US"/>
          </a:p>
        </p:txBody>
      </p:sp>
      <p:cxnSp>
        <p:nvCxnSpPr>
          <p:cNvPr id="4" name="Curved Connector 3"/>
          <p:cNvCxnSpPr/>
          <p:nvPr/>
        </p:nvCxnSpPr>
        <p:spPr>
          <a:xfrm rot="10800000" flipV="1">
            <a:off x="6855460" y="9605645"/>
            <a:ext cx="1029970" cy="1023620"/>
          </a:xfrm>
          <a:prstGeom prst="curvedConnector3">
            <a:avLst>
              <a:gd name="adj1" fmla="val 499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Q. NO 12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Science deals with the control of electric energy in which electrons have fundamental role is called</a:t>
            </a:r>
            <a:endParaRPr lang="en-US"/>
          </a:p>
          <a:p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electronic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optics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telecommunication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robotics</a:t>
            </a:r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Q.NO 13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Which of the following is not a programming language?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TypeScript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Python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Anaconda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Java</a:t>
            </a:r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Q.NO 13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Which of the following is not a programming language?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TypeScript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Python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Anaconda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Java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Q.NO 13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Which of the following is not a programming language?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TypeScript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Python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Anaconda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Java</a:t>
            </a:r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Q.NO 13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Which of the following is not a programming language?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TypeScript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Python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Anaconda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Java</a:t>
            </a:r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Q.NO 14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Phenomena of sudden and drastic increase when a certain voltage is reached across a device is called</a:t>
            </a:r>
            <a:endParaRPr lang="en-US"/>
          </a:p>
          <a:p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breakdown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bounding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bandwidth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modulation</a:t>
            </a:r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Q.NO 14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Phenomena of sudden and drastic increase when a certain voltage is reached across a device is called</a:t>
            </a:r>
            <a:endParaRPr lang="en-US"/>
          </a:p>
          <a:p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breakdown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bounding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bandwidth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modulation</a:t>
            </a:r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Q.NO 14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Phenomena of sudden and drastic increase when a certain voltage is reached across a device is called</a:t>
            </a:r>
            <a:endParaRPr lang="en-US"/>
          </a:p>
          <a:p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breakdown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bounding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bandwidth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modulation</a:t>
            </a:r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Q.NO 14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Phenomena of sudden and drastic increase when a certain voltage is reached across a device is called</a:t>
            </a:r>
            <a:endParaRPr lang="en-US"/>
          </a:p>
          <a:p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breakdown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bounding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bandwidth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modulation</a:t>
            </a:r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Q.NO 15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An exception is __</a:t>
            </a:r>
            <a:endParaRPr lang="en-US"/>
          </a:p>
          <a:p>
            <a:endParaRPr lang="en-US"/>
          </a:p>
          <a:p>
            <a:r>
              <a:rPr lang="en-US"/>
              <a:t>A - Runtime error</a:t>
            </a:r>
            <a:endParaRPr lang="en-US"/>
          </a:p>
          <a:p>
            <a:endParaRPr lang="en-US"/>
          </a:p>
          <a:p>
            <a:r>
              <a:rPr lang="en-US"/>
              <a:t>B - Compile time error</a:t>
            </a:r>
            <a:endParaRPr lang="en-US"/>
          </a:p>
          <a:p>
            <a:endParaRPr lang="en-US"/>
          </a:p>
          <a:p>
            <a:r>
              <a:rPr lang="en-US"/>
              <a:t>C - Logical error</a:t>
            </a:r>
            <a:endParaRPr lang="en-US"/>
          </a:p>
          <a:p>
            <a:endParaRPr lang="en-US"/>
          </a:p>
          <a:p>
            <a:r>
              <a:rPr lang="en-US"/>
              <a:t>D - None of the above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Q.NO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 curve which represents the relationship of diode voltage and current</a:t>
            </a:r>
            <a:endParaRPr lang="en-US"/>
          </a:p>
          <a:p>
            <a:pPr marL="0" indent="0">
              <a:buNone/>
            </a:pPr>
            <a:r>
              <a:rPr lang="en-US"/>
              <a:t>a. VI laplace curve</a:t>
            </a:r>
            <a:endParaRPr lang="en-US"/>
          </a:p>
          <a:p>
            <a:pPr marL="0" indent="0">
              <a:buNone/>
            </a:pPr>
            <a:r>
              <a:rPr lang="en-US"/>
              <a:t>b. VI characteristic</a:t>
            </a:r>
            <a:endParaRPr lang="en-US"/>
          </a:p>
          <a:p>
            <a:pPr marL="0" indent="0">
              <a:buNone/>
            </a:pPr>
            <a:r>
              <a:rPr lang="en-US"/>
              <a:t>c.VI Coupled curve</a:t>
            </a:r>
            <a:endParaRPr lang="en-US"/>
          </a:p>
          <a:p>
            <a:pPr marL="0" indent="0">
              <a:buNone/>
            </a:pPr>
            <a:r>
              <a:rPr lang="en-US"/>
              <a:t>d.VI dominant curve</a:t>
            </a:r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Q.NO 15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An exception is __</a:t>
            </a:r>
            <a:endParaRPr lang="en-US"/>
          </a:p>
          <a:p>
            <a:endParaRPr lang="en-US"/>
          </a:p>
          <a:p>
            <a:r>
              <a:rPr lang="en-US"/>
              <a:t>A - Runtime error</a:t>
            </a:r>
            <a:endParaRPr lang="en-US"/>
          </a:p>
          <a:p>
            <a:endParaRPr lang="en-US"/>
          </a:p>
          <a:p>
            <a:r>
              <a:rPr lang="en-US"/>
              <a:t>B - Compile time error</a:t>
            </a:r>
            <a:endParaRPr lang="en-US"/>
          </a:p>
          <a:p>
            <a:endParaRPr lang="en-US"/>
          </a:p>
          <a:p>
            <a:r>
              <a:rPr lang="en-US"/>
              <a:t>C - Logical error</a:t>
            </a:r>
            <a:endParaRPr lang="en-US"/>
          </a:p>
          <a:p>
            <a:endParaRPr lang="en-US"/>
          </a:p>
          <a:p>
            <a:r>
              <a:rPr lang="en-US"/>
              <a:t>D - None of the above</a:t>
            </a:r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Q.NO 15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An exception is __</a:t>
            </a:r>
            <a:endParaRPr lang="en-US"/>
          </a:p>
          <a:p>
            <a:endParaRPr lang="en-US"/>
          </a:p>
          <a:p>
            <a:r>
              <a:rPr lang="en-US"/>
              <a:t>A - Runtime error</a:t>
            </a:r>
            <a:endParaRPr lang="en-US"/>
          </a:p>
          <a:p>
            <a:endParaRPr lang="en-US"/>
          </a:p>
          <a:p>
            <a:r>
              <a:rPr lang="en-US"/>
              <a:t>B - Compile time error</a:t>
            </a:r>
            <a:endParaRPr lang="en-US"/>
          </a:p>
          <a:p>
            <a:endParaRPr lang="en-US"/>
          </a:p>
          <a:p>
            <a:r>
              <a:rPr lang="en-US"/>
              <a:t>C - Logical error</a:t>
            </a:r>
            <a:endParaRPr lang="en-US"/>
          </a:p>
          <a:p>
            <a:endParaRPr lang="en-US"/>
          </a:p>
          <a:p>
            <a:r>
              <a:rPr lang="en-US"/>
              <a:t>D - None of the above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Q.NO 15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An exception is __</a:t>
            </a:r>
            <a:endParaRPr lang="en-US"/>
          </a:p>
          <a:p>
            <a:endParaRPr lang="en-US"/>
          </a:p>
          <a:p>
            <a:r>
              <a:rPr lang="en-US"/>
              <a:t>A - Runtime error</a:t>
            </a:r>
            <a:endParaRPr lang="en-US"/>
          </a:p>
          <a:p>
            <a:endParaRPr lang="en-US"/>
          </a:p>
          <a:p>
            <a:r>
              <a:rPr lang="en-US"/>
              <a:t>B - Compile time error</a:t>
            </a:r>
            <a:endParaRPr lang="en-US"/>
          </a:p>
          <a:p>
            <a:endParaRPr lang="en-US"/>
          </a:p>
          <a:p>
            <a:r>
              <a:rPr lang="en-US"/>
              <a:t>C - Logical error</a:t>
            </a:r>
            <a:endParaRPr lang="en-US"/>
          </a:p>
          <a:p>
            <a:endParaRPr lang="en-US"/>
          </a:p>
          <a:p>
            <a:r>
              <a:rPr lang="en-US"/>
              <a:t>D - None of the above</a:t>
            </a:r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Q.NO 16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Which data structure uses LIFO?</a:t>
            </a:r>
            <a:endParaRPr lang="en-US"/>
          </a:p>
          <a:p>
            <a:r>
              <a:rPr lang="en-US"/>
              <a:t>A. Array</a:t>
            </a:r>
            <a:endParaRPr lang="en-US"/>
          </a:p>
          <a:p>
            <a:endParaRPr lang="en-US"/>
          </a:p>
          <a:p>
            <a:r>
              <a:rPr lang="en-US"/>
              <a:t>B. Int</a:t>
            </a:r>
            <a:endParaRPr lang="en-US"/>
          </a:p>
          <a:p>
            <a:endParaRPr lang="en-US"/>
          </a:p>
          <a:p>
            <a:r>
              <a:rPr lang="en-US"/>
              <a:t>C. Stacks</a:t>
            </a:r>
            <a:endParaRPr lang="en-US"/>
          </a:p>
          <a:p>
            <a:endParaRPr lang="en-US"/>
          </a:p>
          <a:p>
            <a:r>
              <a:rPr lang="en-US"/>
              <a:t>D. Queues</a:t>
            </a:r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Q.NO 16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Which data structure uses LIFO?</a:t>
            </a:r>
            <a:endParaRPr lang="en-US"/>
          </a:p>
          <a:p>
            <a:r>
              <a:rPr lang="en-US"/>
              <a:t>A. Array</a:t>
            </a:r>
            <a:endParaRPr lang="en-US"/>
          </a:p>
          <a:p>
            <a:endParaRPr lang="en-US"/>
          </a:p>
          <a:p>
            <a:r>
              <a:rPr lang="en-US"/>
              <a:t>B. Int</a:t>
            </a:r>
            <a:endParaRPr lang="en-US"/>
          </a:p>
          <a:p>
            <a:endParaRPr lang="en-US"/>
          </a:p>
          <a:p>
            <a:r>
              <a:rPr lang="en-US"/>
              <a:t>C. Stacks</a:t>
            </a:r>
            <a:endParaRPr lang="en-US"/>
          </a:p>
          <a:p>
            <a:endParaRPr lang="en-US"/>
          </a:p>
          <a:p>
            <a:r>
              <a:rPr lang="en-US"/>
              <a:t>D. Queues</a:t>
            </a:r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Q.NO 16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Which data structure uses LIFO?</a:t>
            </a:r>
            <a:endParaRPr lang="en-US"/>
          </a:p>
          <a:p>
            <a:r>
              <a:rPr lang="en-US"/>
              <a:t>A. Array</a:t>
            </a:r>
            <a:endParaRPr lang="en-US"/>
          </a:p>
          <a:p>
            <a:endParaRPr lang="en-US"/>
          </a:p>
          <a:p>
            <a:r>
              <a:rPr lang="en-US"/>
              <a:t>B. Int</a:t>
            </a:r>
            <a:endParaRPr lang="en-US"/>
          </a:p>
          <a:p>
            <a:endParaRPr lang="en-US"/>
          </a:p>
          <a:p>
            <a:r>
              <a:rPr lang="en-US"/>
              <a:t>C. Stacks</a:t>
            </a:r>
            <a:endParaRPr lang="en-US"/>
          </a:p>
          <a:p>
            <a:endParaRPr lang="en-US"/>
          </a:p>
          <a:p>
            <a:r>
              <a:rPr lang="en-US"/>
              <a:t>D. Queues</a:t>
            </a:r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Q.NO 16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Which data structure uses LIFO?</a:t>
            </a:r>
            <a:endParaRPr lang="en-US"/>
          </a:p>
          <a:p>
            <a:r>
              <a:rPr lang="en-US"/>
              <a:t>A. Array</a:t>
            </a:r>
            <a:endParaRPr lang="en-US"/>
          </a:p>
          <a:p>
            <a:endParaRPr lang="en-US"/>
          </a:p>
          <a:p>
            <a:r>
              <a:rPr lang="en-US"/>
              <a:t>B. Int</a:t>
            </a:r>
            <a:endParaRPr lang="en-US"/>
          </a:p>
          <a:p>
            <a:endParaRPr lang="en-US"/>
          </a:p>
          <a:p>
            <a:r>
              <a:rPr lang="en-US"/>
              <a:t>C. Stacks</a:t>
            </a:r>
            <a:endParaRPr lang="en-US"/>
          </a:p>
          <a:p>
            <a:endParaRPr lang="en-US"/>
          </a:p>
          <a:p>
            <a:r>
              <a:rPr lang="en-US"/>
              <a:t>D. Queues</a:t>
            </a:r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Q.NO 17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One loop inside the body of another loop is called </a:t>
            </a:r>
            <a:endParaRPr lang="en-US"/>
          </a:p>
          <a:p>
            <a:r>
              <a:rPr lang="en-US"/>
              <a:t>A. Loop in loop</a:t>
            </a:r>
            <a:endParaRPr lang="en-US"/>
          </a:p>
          <a:p>
            <a:endParaRPr lang="en-US"/>
          </a:p>
          <a:p>
            <a:r>
              <a:rPr lang="en-US"/>
              <a:t>B. Nested</a:t>
            </a:r>
            <a:endParaRPr lang="en-US"/>
          </a:p>
          <a:p>
            <a:endParaRPr lang="en-US"/>
          </a:p>
          <a:p>
            <a:r>
              <a:rPr lang="en-US"/>
              <a:t>C. Double loops</a:t>
            </a:r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Q.NO 17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One loop inside the body of another loop is called </a:t>
            </a:r>
            <a:endParaRPr lang="en-US"/>
          </a:p>
          <a:p>
            <a:r>
              <a:rPr lang="en-US"/>
              <a:t>A. Loop in loop</a:t>
            </a:r>
            <a:endParaRPr lang="en-US"/>
          </a:p>
          <a:p>
            <a:endParaRPr lang="en-US"/>
          </a:p>
          <a:p>
            <a:r>
              <a:rPr lang="en-US"/>
              <a:t>B. Nested</a:t>
            </a:r>
            <a:endParaRPr lang="en-US"/>
          </a:p>
          <a:p>
            <a:endParaRPr lang="en-US"/>
          </a:p>
          <a:p>
            <a:r>
              <a:rPr lang="en-US"/>
              <a:t>C. Double loops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Q.NO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 curve which represents the relationship of diode voltage and current</a:t>
            </a:r>
            <a:endParaRPr lang="en-US"/>
          </a:p>
          <a:p>
            <a:pPr marL="0" indent="0">
              <a:buNone/>
            </a:pPr>
            <a:r>
              <a:rPr lang="en-US"/>
              <a:t>a. VI laplace curve</a:t>
            </a:r>
            <a:endParaRPr lang="en-US"/>
          </a:p>
          <a:p>
            <a:pPr marL="0" indent="0">
              <a:buNone/>
            </a:pPr>
            <a:r>
              <a:rPr lang="en-US"/>
              <a:t>b. VI characteristic</a:t>
            </a:r>
            <a:endParaRPr lang="en-US"/>
          </a:p>
          <a:p>
            <a:pPr marL="0" indent="0">
              <a:buNone/>
            </a:pPr>
            <a:r>
              <a:rPr lang="en-US"/>
              <a:t>c.VI Coupled curve</a:t>
            </a:r>
            <a:endParaRPr lang="en-US"/>
          </a:p>
          <a:p>
            <a:pPr marL="0" indent="0">
              <a:buNone/>
            </a:pPr>
            <a:r>
              <a:rPr lang="en-US"/>
              <a:t>d.VI dominant curve</a:t>
            </a:r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Q.NO 18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Pertaining to a range of frequencies is called</a:t>
            </a:r>
            <a:endParaRPr lang="en-US"/>
          </a:p>
          <a:p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stability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spectral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luminance</a:t>
            </a:r>
            <a:endParaRPr lang="en-US"/>
          </a:p>
          <a:p>
            <a:pPr marL="514350" indent="-514350">
              <a:buFont typeface="+mj-lt"/>
              <a:buAutoNum type="alphaLcPeriod"/>
            </a:pPr>
            <a:r>
              <a:rPr lang="en-US"/>
              <a:t>slew</a:t>
            </a:r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Q.NO 19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 do-while and a while loop are the same. State true or false. </a:t>
            </a:r>
            <a:endParaRPr lang="en-US"/>
          </a:p>
          <a:p>
            <a:r>
              <a:rPr lang="en-US"/>
              <a:t>A. True</a:t>
            </a:r>
            <a:endParaRPr lang="en-US"/>
          </a:p>
          <a:p>
            <a:endParaRPr lang="en-US"/>
          </a:p>
          <a:p>
            <a:r>
              <a:rPr lang="en-US"/>
              <a:t>B. False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Q.NO 20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LED stands for _______</a:t>
            </a:r>
            <a:endParaRPr lang="en-US"/>
          </a:p>
          <a:p>
            <a:pPr marL="0" indent="0">
              <a:buNone/>
            </a:pPr>
            <a:r>
              <a:rPr lang="en-US"/>
              <a:t>a. Light Emtting Damp</a:t>
            </a:r>
            <a:endParaRPr lang="en-US"/>
          </a:p>
          <a:p>
            <a:pPr marL="0" indent="0">
              <a:buNone/>
            </a:pPr>
            <a:r>
              <a:rPr lang="en-US"/>
              <a:t>b. Light Emitting Diode</a:t>
            </a:r>
            <a:endParaRPr lang="en-US"/>
          </a:p>
          <a:p>
            <a:pPr marL="0" indent="0">
              <a:buNone/>
            </a:pPr>
            <a:r>
              <a:rPr lang="en-US"/>
              <a:t>c. Light Emitter  Diode</a:t>
            </a:r>
            <a:endParaRPr lang="en-US"/>
          </a:p>
          <a:p>
            <a:pPr marL="0" indent="0">
              <a:buNone/>
            </a:pPr>
            <a:r>
              <a:rPr lang="en-US"/>
              <a:t>d. Long Emitter Diode</a:t>
            </a: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Q.NO 22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All keywords in Python are in _________</a:t>
            </a:r>
            <a:endParaRPr lang="en-US"/>
          </a:p>
          <a:p>
            <a:pPr marL="0" indent="0">
              <a:buNone/>
            </a:pPr>
            <a:r>
              <a:rPr lang="en-US"/>
              <a:t>a) Capitalized</a:t>
            </a:r>
            <a:endParaRPr lang="en-US"/>
          </a:p>
          <a:p>
            <a:pPr marL="0" indent="0">
              <a:buNone/>
            </a:pPr>
            <a:r>
              <a:rPr lang="en-US"/>
              <a:t>b) lower case</a:t>
            </a:r>
            <a:endParaRPr lang="en-US"/>
          </a:p>
          <a:p>
            <a:pPr marL="0" indent="0">
              <a:buNone/>
            </a:pPr>
            <a:r>
              <a:rPr lang="en-US"/>
              <a:t>c) UPPER CASE</a:t>
            </a:r>
            <a:endParaRPr lang="en-US"/>
          </a:p>
          <a:p>
            <a:pPr marL="0" indent="0">
              <a:buNone/>
            </a:pPr>
            <a:r>
              <a:rPr lang="en-US"/>
              <a:t>d) None of the mentioned</a:t>
            </a:r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 sz="11500"/>
              <a:t>GK quiz</a:t>
            </a:r>
            <a:endParaRPr lang="en-US" sz="115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400"/>
              <a:t>What is called the frequency of a sound when it is more than 20000 Hz?</a:t>
            </a:r>
            <a:endParaRPr lang="en-US" sz="44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400"/>
              <a:t>What is called the frequency of a sound when it is more than 20000 Hz?</a:t>
            </a:r>
            <a:endParaRPr lang="en-US" sz="44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400"/>
              <a:t>What is called the frequency of a sound when it is more than 20000 Hz?</a:t>
            </a:r>
            <a:endParaRPr lang="en-US" sz="44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6600"/>
              <a:t>Answer: Ultrasonic sound.</a:t>
            </a:r>
            <a:endParaRPr lang="en-US" sz="66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800"/>
              <a:t>Uncharged particle found in nucleus of an atom is</a:t>
            </a:r>
            <a:endParaRPr lang="en-US"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Q.NO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 curve which represents the relationship of diode voltage and current</a:t>
            </a:r>
            <a:endParaRPr lang="en-US"/>
          </a:p>
          <a:p>
            <a:pPr marL="0" indent="0">
              <a:buNone/>
            </a:pPr>
            <a:r>
              <a:rPr lang="en-US"/>
              <a:t>a. VI laplace curve</a:t>
            </a:r>
            <a:endParaRPr lang="en-US"/>
          </a:p>
          <a:p>
            <a:pPr marL="0" indent="0">
              <a:buNone/>
            </a:pPr>
            <a:r>
              <a:rPr lang="en-US"/>
              <a:t>b. VI characteristic</a:t>
            </a:r>
            <a:endParaRPr lang="en-US"/>
          </a:p>
          <a:p>
            <a:pPr marL="0" indent="0">
              <a:buNone/>
            </a:pPr>
            <a:r>
              <a:rPr lang="en-US"/>
              <a:t>c.VI Coupled curve</a:t>
            </a:r>
            <a:endParaRPr lang="en-US"/>
          </a:p>
          <a:p>
            <a:pPr marL="0" indent="0">
              <a:buNone/>
            </a:pPr>
            <a:r>
              <a:rPr lang="en-US"/>
              <a:t>d.VI dominant curve</a:t>
            </a:r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800"/>
              <a:t>Uncharged particle found in nucleus of an atom is</a:t>
            </a:r>
            <a:endParaRPr lang="en-US" sz="48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800"/>
              <a:t>Uncharged particle found in nucleus of an atom is</a:t>
            </a:r>
            <a:endParaRPr lang="en-US" sz="48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7200"/>
              <a:t>Answer - Neutron</a:t>
            </a:r>
            <a:endParaRPr lang="en-US" sz="72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800"/>
              <a:t>Group of eight bits in a binary data is called</a:t>
            </a:r>
            <a:endParaRPr lang="en-US" sz="48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800"/>
              <a:t>Group of eight bits in a binary data is called</a:t>
            </a:r>
            <a:endParaRPr lang="en-US" sz="48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800"/>
              <a:t>Group of eight bits in a binary data is called</a:t>
            </a:r>
            <a:endParaRPr lang="en-US" sz="48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7200"/>
              <a:t>Answer - Byte</a:t>
            </a:r>
            <a:endParaRPr lang="en-US" sz="72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6000"/>
              <a:t>Which is the smallest state in India?</a:t>
            </a:r>
            <a:endParaRPr lang="en-US" sz="60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6000"/>
              <a:t>Which is the smallest state in India?</a:t>
            </a:r>
            <a:endParaRPr lang="en-US" sz="60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6000"/>
              <a:t>Which is the smallest state in India?</a:t>
            </a:r>
            <a:endParaRPr lang="en-US"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Q.NO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 curve which represents the relationship of diode voltage and current</a:t>
            </a:r>
            <a:endParaRPr lang="en-US"/>
          </a:p>
          <a:p>
            <a:pPr marL="0" indent="0">
              <a:buNone/>
            </a:pPr>
            <a:r>
              <a:rPr lang="en-US"/>
              <a:t>a. VI laplace curve</a:t>
            </a:r>
            <a:endParaRPr lang="en-US"/>
          </a:p>
          <a:p>
            <a:pPr marL="0" indent="0">
              <a:buNone/>
            </a:pPr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b. VI characteristic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pPr marL="0" indent="0">
              <a:buNone/>
            </a:pPr>
            <a:r>
              <a:rPr lang="en-US"/>
              <a:t>c.VI Coupled curve</a:t>
            </a:r>
            <a:endParaRPr lang="en-US"/>
          </a:p>
          <a:p>
            <a:pPr marL="0" indent="0">
              <a:buNone/>
            </a:pPr>
            <a:r>
              <a:rPr lang="en-US"/>
              <a:t>d.VI dominant curve</a:t>
            </a:r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8800"/>
              <a:t>Answer -Goa.</a:t>
            </a:r>
            <a:endParaRPr lang="en-US" sz="88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5400"/>
              <a:t>Who is the governor of Tamilnadu? </a:t>
            </a:r>
            <a:endParaRPr lang="en-US" sz="54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5400"/>
              <a:t>Who is the governor of Tamilnadu? </a:t>
            </a:r>
            <a:endParaRPr lang="en-US" sz="54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5400"/>
              <a:t>Who is the governor of Tamilnadu? </a:t>
            </a:r>
            <a:endParaRPr lang="en-US" sz="54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6000"/>
              <a:t>Answer-R. N. Ravi</a:t>
            </a:r>
            <a:endParaRPr lang="en-US" sz="60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5400"/>
              <a:t>What is the Full form of AICTE? </a:t>
            </a:r>
            <a:endParaRPr lang="en-US" sz="54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5400"/>
              <a:t>What is the Full form of AICTE? </a:t>
            </a:r>
            <a:endParaRPr lang="en-US" sz="54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5400"/>
              <a:t>What is the Full form of AICTE? </a:t>
            </a:r>
            <a:endParaRPr lang="en-US" sz="54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5400"/>
              <a:t>Answer-All India council for Technical Education </a:t>
            </a:r>
            <a:endParaRPr lang="en-US" sz="54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4400"/>
              <a:t>Which metal was first used by the Indus people?</a:t>
            </a:r>
            <a:endParaRPr lang="en-US" sz="4400"/>
          </a:p>
        </p:txBody>
      </p:sp>
      <p:sp>
        <p:nvSpPr>
          <p:cNvPr id="4" name="Text Box 3"/>
          <p:cNvSpPr txBox="1"/>
          <p:nvPr/>
        </p:nvSpPr>
        <p:spPr>
          <a:xfrm>
            <a:off x="4826000" y="310642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10786</Words>
  <Application>WPS Presentation</Application>
  <PresentationFormat>Widescreen</PresentationFormat>
  <Paragraphs>751</Paragraphs>
  <Slides>126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126</vt:i4>
      </vt:variant>
    </vt:vector>
  </HeadingPairs>
  <TitlesOfParts>
    <vt:vector size="13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Q.NO 1</vt:lpstr>
      <vt:lpstr>Q.NO 1</vt:lpstr>
      <vt:lpstr>Q.NO 1</vt:lpstr>
      <vt:lpstr>PowerPoint 演示文稿</vt:lpstr>
      <vt:lpstr>Q.NO 2</vt:lpstr>
      <vt:lpstr>Q.NO 2</vt:lpstr>
      <vt:lpstr>Q.NO 2</vt:lpstr>
      <vt:lpstr>PowerPoint 演示文稿</vt:lpstr>
      <vt:lpstr>Q.NO 3</vt:lpstr>
      <vt:lpstr>Q.NO 3</vt:lpstr>
      <vt:lpstr>Q.NO 3</vt:lpstr>
      <vt:lpstr>PowerPoint 演示文稿</vt:lpstr>
      <vt:lpstr>Q.NO 4</vt:lpstr>
      <vt:lpstr>Q.NO 4</vt:lpstr>
      <vt:lpstr>Q.NO 4</vt:lpstr>
      <vt:lpstr>PowerPoint 演示文稿</vt:lpstr>
      <vt:lpstr>Q.NO 5</vt:lpstr>
      <vt:lpstr>Q.NO 5</vt:lpstr>
      <vt:lpstr>Q.NO 5</vt:lpstr>
      <vt:lpstr>PowerPoint 演示文稿</vt:lpstr>
      <vt:lpstr>Q.NO 6</vt:lpstr>
      <vt:lpstr>Q.NO 6</vt:lpstr>
      <vt:lpstr>Q.NO 6</vt:lpstr>
      <vt:lpstr>PowerPoint 演示文稿</vt:lpstr>
      <vt:lpstr>Q.NO 7</vt:lpstr>
      <vt:lpstr>Q.NO 7</vt:lpstr>
      <vt:lpstr>Q.NO 7</vt:lpstr>
      <vt:lpstr>PowerPoint 演示文稿</vt:lpstr>
      <vt:lpstr>Q.NO 8</vt:lpstr>
      <vt:lpstr>Q.NO 8</vt:lpstr>
      <vt:lpstr>Q.NO 8</vt:lpstr>
      <vt:lpstr>PowerPoint 演示文稿</vt:lpstr>
      <vt:lpstr>Q.NO 9</vt:lpstr>
      <vt:lpstr>Q.NO 9</vt:lpstr>
      <vt:lpstr>Q.NO 9</vt:lpstr>
      <vt:lpstr>PowerPoint 演示文稿</vt:lpstr>
      <vt:lpstr>Q.NO 10</vt:lpstr>
      <vt:lpstr>Q.NO 10</vt:lpstr>
      <vt:lpstr>Q.NO 10</vt:lpstr>
      <vt:lpstr>Q.NO 10</vt:lpstr>
      <vt:lpstr>PowerPoint 演示文稿</vt:lpstr>
      <vt:lpstr>Q.NO 11</vt:lpstr>
      <vt:lpstr>Q.NO 11</vt:lpstr>
      <vt:lpstr>Q.NO 11</vt:lpstr>
      <vt:lpstr>PowerPoint 演示文稿</vt:lpstr>
      <vt:lpstr>Q. NO 12</vt:lpstr>
      <vt:lpstr>Q. NO 12</vt:lpstr>
      <vt:lpstr>Q. NO 12</vt:lpstr>
      <vt:lpstr>PowerPoint 演示文稿</vt:lpstr>
      <vt:lpstr>Q.NO 13</vt:lpstr>
      <vt:lpstr>Q.NO 13</vt:lpstr>
      <vt:lpstr>Q.NO 13</vt:lpstr>
      <vt:lpstr>PowerPoint 演示文稿</vt:lpstr>
      <vt:lpstr>Q.NO 14</vt:lpstr>
      <vt:lpstr>Q.NO 14</vt:lpstr>
      <vt:lpstr>Q.NO 14</vt:lpstr>
      <vt:lpstr>PowerPoint 演示文稿</vt:lpstr>
      <vt:lpstr>Q.NO 15</vt:lpstr>
      <vt:lpstr>PowerPoint 演示文稿</vt:lpstr>
      <vt:lpstr>Q.NO 15</vt:lpstr>
      <vt:lpstr>Q.NO 15</vt:lpstr>
      <vt:lpstr>PowerPoint 演示文稿</vt:lpstr>
      <vt:lpstr>Q.NO 16</vt:lpstr>
      <vt:lpstr>Q.NO 16</vt:lpstr>
      <vt:lpstr>Q.NO 16</vt:lpstr>
      <vt:lpstr>PowerPoint 演示文稿</vt:lpstr>
      <vt:lpstr>Q.NO 17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TIME</dc:title>
  <dc:creator/>
  <cp:lastModifiedBy>india</cp:lastModifiedBy>
  <cp:revision>4</cp:revision>
  <dcterms:created xsi:type="dcterms:W3CDTF">2022-06-03T07:23:39Z</dcterms:created>
  <dcterms:modified xsi:type="dcterms:W3CDTF">2022-06-03T09:54:05Z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9CF0972522ED462C89E5C8EA1CBED47D</vt:lpwstr>
  </property>
  <property fmtid="{D5CDD505-2E9C-101B-9397-08002B2CF9AE}" pid="3" name="KSOProductBuildVer">
    <vt:lpwstr>1033-11.2.0.11130</vt:lpwstr>
  </property>
</Properties>
</file>