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69" r:id="rId4"/>
    <p:sldId id="273" r:id="rId5"/>
    <p:sldId id="268" r:id="rId6"/>
    <p:sldId id="272" r:id="rId7"/>
    <p:sldId id="271" r:id="rId8"/>
    <p:sldId id="274" r:id="rId9"/>
    <p:sldId id="270"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5713C7-55F6-499D-81F4-324C7B75514D}" type="doc">
      <dgm:prSet loTypeId="urn:microsoft.com/office/officeart/2016/7/layout/BasicTimeline" loCatId="timeline" qsTypeId="urn:microsoft.com/office/officeart/2005/8/quickstyle/simple1" qsCatId="simple" csTypeId="urn:microsoft.com/office/officeart/2005/8/colors/accent1_2" csCatId="accent1" phldr="1"/>
      <dgm:spPr/>
      <dgm:t>
        <a:bodyPr/>
        <a:lstStyle/>
        <a:p>
          <a:endParaRPr lang="en-US"/>
        </a:p>
      </dgm:t>
    </dgm:pt>
    <dgm:pt modelId="{23566F68-0502-4421-9403-BAE73940B603}">
      <dgm:prSet phldrT="[Text]" phldr="0"/>
      <dgm:spPr/>
      <dgm:t>
        <a:bodyPr/>
        <a:lstStyle/>
        <a:p>
          <a:pPr>
            <a:defRPr b="1"/>
          </a:pPr>
          <a:r>
            <a:rPr lang="en-US" b="0">
              <a:solidFill>
                <a:srgbClr val="000000"/>
              </a:solidFill>
              <a:latin typeface="Cambria"/>
              <a:ea typeface="Cambria"/>
            </a:rPr>
            <a:t>Development of App</a:t>
          </a:r>
          <a:endParaRPr lang="en-US"/>
        </a:p>
      </dgm:t>
    </dgm:pt>
    <dgm:pt modelId="{2F79B487-014A-4D69-8178-1F868F5ECA65}" type="parTrans" cxnId="{C1B24B2D-ECE3-4268-BE30-D55E2F499378}">
      <dgm:prSet/>
      <dgm:spPr/>
      <dgm:t>
        <a:bodyPr/>
        <a:lstStyle/>
        <a:p>
          <a:endParaRPr lang="en-US"/>
        </a:p>
      </dgm:t>
    </dgm:pt>
    <dgm:pt modelId="{C0559602-DA8C-4AF7-88B0-C1BFC123E3B2}" type="sibTrans" cxnId="{C1B24B2D-ECE3-4268-BE30-D55E2F499378}">
      <dgm:prSet/>
      <dgm:spPr/>
      <dgm:t>
        <a:bodyPr/>
        <a:lstStyle/>
        <a:p>
          <a:endParaRPr lang="en-US"/>
        </a:p>
      </dgm:t>
    </dgm:pt>
    <dgm:pt modelId="{7E5F45DD-F34C-4CD7-A7A1-1C32C15D8BBE}">
      <dgm:prSet phldrT="[Text]" phldr="0"/>
      <dgm:spPr/>
      <dgm:t>
        <a:bodyPr/>
        <a:lstStyle/>
        <a:p>
          <a:pPr>
            <a:defRPr b="1"/>
          </a:pPr>
          <a:r>
            <a:rPr lang="en-US" b="0">
              <a:solidFill>
                <a:srgbClr val="000000"/>
              </a:solidFill>
              <a:latin typeface="Cambria"/>
              <a:ea typeface="Cambria"/>
            </a:rPr>
            <a:t>Testing and Refinement</a:t>
          </a:r>
          <a:endParaRPr lang="en-US"/>
        </a:p>
      </dgm:t>
    </dgm:pt>
    <dgm:pt modelId="{47258CCF-5DB6-44EF-9ED4-DA6E323A3EBB}" type="parTrans" cxnId="{D30771F0-B6C8-403D-8455-A8163C2C3642}">
      <dgm:prSet/>
      <dgm:spPr/>
      <dgm:t>
        <a:bodyPr/>
        <a:lstStyle/>
        <a:p>
          <a:endParaRPr lang="en-US"/>
        </a:p>
      </dgm:t>
    </dgm:pt>
    <dgm:pt modelId="{BF3862FD-E689-4DD5-80B1-D9C123FD1F19}" type="sibTrans" cxnId="{D30771F0-B6C8-403D-8455-A8163C2C3642}">
      <dgm:prSet/>
      <dgm:spPr/>
      <dgm:t>
        <a:bodyPr/>
        <a:lstStyle/>
        <a:p>
          <a:endParaRPr lang="en-US"/>
        </a:p>
      </dgm:t>
    </dgm:pt>
    <dgm:pt modelId="{60E2C4DE-6EF5-49A8-A5A8-A029FACF997A}">
      <dgm:prSet phldrT="[Text]" phldr="0"/>
      <dgm:spPr/>
      <dgm:t>
        <a:bodyPr/>
        <a:lstStyle/>
        <a:p>
          <a:pPr>
            <a:defRPr b="1"/>
          </a:pPr>
          <a:r>
            <a:rPr lang="en-US" b="0">
              <a:solidFill>
                <a:srgbClr val="000000"/>
              </a:solidFill>
              <a:latin typeface="Cambria"/>
              <a:ea typeface="Cambria"/>
            </a:rPr>
            <a:t>Final Report and Presentation</a:t>
          </a:r>
          <a:endParaRPr lang="en-US"/>
        </a:p>
      </dgm:t>
    </dgm:pt>
    <dgm:pt modelId="{7F073A16-F452-4F9B-8015-45F811AA6041}" type="parTrans" cxnId="{87E1EB97-77B8-4451-9FE7-3F6FDAA0FFBA}">
      <dgm:prSet/>
      <dgm:spPr/>
      <dgm:t>
        <a:bodyPr/>
        <a:lstStyle/>
        <a:p>
          <a:endParaRPr lang="en-US"/>
        </a:p>
      </dgm:t>
    </dgm:pt>
    <dgm:pt modelId="{2760BE0E-6BB9-4222-BDFA-76E10344327F}" type="sibTrans" cxnId="{87E1EB97-77B8-4451-9FE7-3F6FDAA0FFBA}">
      <dgm:prSet/>
      <dgm:spPr/>
      <dgm:t>
        <a:bodyPr/>
        <a:lstStyle/>
        <a:p>
          <a:endParaRPr lang="en-US"/>
        </a:p>
      </dgm:t>
    </dgm:pt>
    <dgm:pt modelId="{D189F34E-F0FD-49E0-A98C-728C926ED760}">
      <dgm:prSet phldrT="[Text]" phldr="0"/>
      <dgm:spPr/>
      <dgm:t>
        <a:bodyPr/>
        <a:lstStyle/>
        <a:p>
          <a:pPr rtl="0"/>
          <a:r>
            <a:rPr lang="en-US">
              <a:solidFill>
                <a:srgbClr val="000000"/>
              </a:solidFill>
              <a:latin typeface="Cambria"/>
              <a:ea typeface="Cambria"/>
            </a:rPr>
            <a:t>December 2024</a:t>
          </a:r>
          <a:endParaRPr lang="en-US"/>
        </a:p>
      </dgm:t>
    </dgm:pt>
    <dgm:pt modelId="{CDAEAB4D-FAE5-4DDF-A8DC-01D3FE741638}" type="parTrans" cxnId="{30CB7445-AE91-44EE-BB1D-C7380902F6B0}">
      <dgm:prSet/>
      <dgm:spPr/>
      <dgm:t>
        <a:bodyPr/>
        <a:lstStyle/>
        <a:p>
          <a:endParaRPr lang="en-US"/>
        </a:p>
      </dgm:t>
    </dgm:pt>
    <dgm:pt modelId="{51BAE660-62AB-4CEA-BD57-498D214D7AF4}" type="sibTrans" cxnId="{30CB7445-AE91-44EE-BB1D-C7380902F6B0}">
      <dgm:prSet/>
      <dgm:spPr/>
      <dgm:t>
        <a:bodyPr/>
        <a:lstStyle/>
        <a:p>
          <a:endParaRPr lang="en-US"/>
        </a:p>
      </dgm:t>
    </dgm:pt>
    <dgm:pt modelId="{77AFF0DB-E34F-4448-9A44-F5923EC21AD3}">
      <dgm:prSet phldr="0"/>
      <dgm:spPr/>
      <dgm:t>
        <a:bodyPr/>
        <a:lstStyle/>
        <a:p>
          <a:r>
            <a:rPr lang="en-US">
              <a:solidFill>
                <a:srgbClr val="000000"/>
              </a:solidFill>
              <a:latin typeface="Cambria"/>
              <a:ea typeface="Cambria"/>
            </a:rPr>
            <a:t>October 2024 </a:t>
          </a:r>
        </a:p>
      </dgm:t>
    </dgm:pt>
    <dgm:pt modelId="{59D6E8B6-2383-40BB-B44E-CB2FFA4150DC}" type="parTrans" cxnId="{98696579-1E5D-4DE8-9B4A-EB12AEF63654}">
      <dgm:prSet/>
      <dgm:spPr/>
    </dgm:pt>
    <dgm:pt modelId="{864B2995-8EE1-4DF3-AFCE-62A257A22157}" type="sibTrans" cxnId="{98696579-1E5D-4DE8-9B4A-EB12AEF63654}">
      <dgm:prSet/>
      <dgm:spPr/>
    </dgm:pt>
    <dgm:pt modelId="{E398E6AC-B37D-4735-9F66-C462DB126C14}">
      <dgm:prSet phldr="0"/>
      <dgm:spPr/>
      <dgm:t>
        <a:bodyPr/>
        <a:lstStyle/>
        <a:p>
          <a:r>
            <a:rPr lang="en-US">
              <a:solidFill>
                <a:srgbClr val="000000"/>
              </a:solidFill>
              <a:latin typeface="Cambria"/>
              <a:ea typeface="Cambria"/>
            </a:rPr>
            <a:t>November 2024</a:t>
          </a:r>
        </a:p>
      </dgm:t>
    </dgm:pt>
    <dgm:pt modelId="{E72D824E-D4BB-428B-8920-48B51C1F212D}" type="parTrans" cxnId="{D1C709CA-42B8-419E-BAA2-958082C86155}">
      <dgm:prSet/>
      <dgm:spPr/>
    </dgm:pt>
    <dgm:pt modelId="{44EEEBB8-3254-4FA4-A37C-AFA96E239F6F}" type="sibTrans" cxnId="{D1C709CA-42B8-419E-BAA2-958082C86155}">
      <dgm:prSet/>
      <dgm:spPr/>
    </dgm:pt>
    <dgm:pt modelId="{B6072BA9-D45D-4D61-8405-ED7E58D3515C}" type="pres">
      <dgm:prSet presAssocID="{365713C7-55F6-499D-81F4-324C7B75514D}" presName="root" presStyleCnt="0">
        <dgm:presLayoutVars>
          <dgm:chMax/>
          <dgm:chPref/>
          <dgm:animLvl val="lvl"/>
        </dgm:presLayoutVars>
      </dgm:prSet>
      <dgm:spPr/>
    </dgm:pt>
    <dgm:pt modelId="{749DC4DB-371D-473F-8D90-AAAC41ACBC4A}" type="pres">
      <dgm:prSet presAssocID="{365713C7-55F6-499D-81F4-324C7B75514D}" presName="divider" presStyleLbl="fgAccFollowNode1" presStyleIdx="0" presStyleCnt="1"/>
      <dgm:spPr>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tailEnd type="triangle" w="lg" len="lg"/>
        </a:ln>
        <a:effectLst/>
      </dgm:spPr>
    </dgm:pt>
    <dgm:pt modelId="{8C674DD9-7524-400F-9C6B-D1EAE7C72E76}" type="pres">
      <dgm:prSet presAssocID="{365713C7-55F6-499D-81F4-324C7B75514D}" presName="nodes" presStyleCnt="0">
        <dgm:presLayoutVars>
          <dgm:chMax/>
          <dgm:chPref/>
          <dgm:animLvl val="lvl"/>
        </dgm:presLayoutVars>
      </dgm:prSet>
      <dgm:spPr/>
    </dgm:pt>
    <dgm:pt modelId="{6727189E-FB37-4156-8CF9-3D9163B11B5D}" type="pres">
      <dgm:prSet presAssocID="{23566F68-0502-4421-9403-BAE73940B603}" presName="composite" presStyleCnt="0"/>
      <dgm:spPr/>
    </dgm:pt>
    <dgm:pt modelId="{83FBC79E-B292-4A2D-BBB1-06BF161CC5F9}" type="pres">
      <dgm:prSet presAssocID="{23566F68-0502-4421-9403-BAE73940B603}" presName="L1TextContainer" presStyleLbl="revTx" presStyleIdx="0" presStyleCnt="3">
        <dgm:presLayoutVars>
          <dgm:chMax val="1"/>
          <dgm:chPref val="1"/>
          <dgm:bulletEnabled val="1"/>
        </dgm:presLayoutVars>
      </dgm:prSet>
      <dgm:spPr/>
    </dgm:pt>
    <dgm:pt modelId="{7FD369C4-8942-49FF-B664-82BF0E6DF409}" type="pres">
      <dgm:prSet presAssocID="{23566F68-0502-4421-9403-BAE73940B603}" presName="L2TextContainerWrapper" presStyleCnt="0">
        <dgm:presLayoutVars>
          <dgm:chMax val="0"/>
          <dgm:chPref val="0"/>
          <dgm:bulletEnabled val="1"/>
        </dgm:presLayoutVars>
      </dgm:prSet>
      <dgm:spPr/>
    </dgm:pt>
    <dgm:pt modelId="{9431798E-2A40-4721-B061-031ED32A24D2}" type="pres">
      <dgm:prSet presAssocID="{23566F68-0502-4421-9403-BAE73940B603}" presName="L2TextContainer" presStyleLbl="bgAcc1" presStyleIdx="0" presStyleCnt="3"/>
      <dgm:spPr/>
    </dgm:pt>
    <dgm:pt modelId="{CCEE630C-C545-43B4-B748-3CCECECFEDD0}" type="pres">
      <dgm:prSet presAssocID="{23566F68-0502-4421-9403-BAE73940B603}" presName="FlexibleEmptyPlaceHolder" presStyleCnt="0"/>
      <dgm:spPr/>
    </dgm:pt>
    <dgm:pt modelId="{8817EBD4-DFA3-4FDB-A0E8-5F47E82F1B7B}" type="pres">
      <dgm:prSet presAssocID="{23566F68-0502-4421-9403-BAE73940B603}" presName="ConnectLine" presStyleLbl="sibTrans1D1" presStyleIdx="0" presStyleCnt="3"/>
      <dgm:spPr>
        <a:noFill/>
        <a:ln w="9525" cap="flat" cmpd="sng" algn="ctr">
          <a:solidFill>
            <a:schemeClr val="accent1">
              <a:hueOff val="0"/>
              <a:satOff val="0"/>
              <a:lumOff val="0"/>
              <a:alphaOff val="0"/>
            </a:schemeClr>
          </a:solidFill>
          <a:prstDash val="dash"/>
        </a:ln>
        <a:effectLst/>
      </dgm:spPr>
    </dgm:pt>
    <dgm:pt modelId="{60444F9F-EF30-412F-A059-F3CFBB78A479}" type="pres">
      <dgm:prSet presAssocID="{23566F68-0502-4421-9403-BAE73940B603}" presName="ConnectorPoint" presStyleLbl="alignNode1" presStyleIdx="0" presStyleCnt="3"/>
      <dgm:spPr/>
    </dgm:pt>
    <dgm:pt modelId="{534A0054-3966-4A54-8004-8FC7DC3A21D8}" type="pres">
      <dgm:prSet presAssocID="{23566F68-0502-4421-9403-BAE73940B603}" presName="EmptyPlaceHolder" presStyleCnt="0"/>
      <dgm:spPr/>
    </dgm:pt>
    <dgm:pt modelId="{3EDFE1B1-3D30-4CF5-A972-F088D4510F98}" type="pres">
      <dgm:prSet presAssocID="{C0559602-DA8C-4AF7-88B0-C1BFC123E3B2}" presName="spaceBetweenRectangles" presStyleCnt="0"/>
      <dgm:spPr/>
    </dgm:pt>
    <dgm:pt modelId="{46251CF2-97C7-4BC0-9EC2-E0DF571A1329}" type="pres">
      <dgm:prSet presAssocID="{7E5F45DD-F34C-4CD7-A7A1-1C32C15D8BBE}" presName="composite" presStyleCnt="0"/>
      <dgm:spPr/>
    </dgm:pt>
    <dgm:pt modelId="{B0F78552-E1B6-4E4C-B0DC-46FD3A73410E}" type="pres">
      <dgm:prSet presAssocID="{7E5F45DD-F34C-4CD7-A7A1-1C32C15D8BBE}" presName="L1TextContainer" presStyleLbl="revTx" presStyleIdx="1" presStyleCnt="3">
        <dgm:presLayoutVars>
          <dgm:chMax val="1"/>
          <dgm:chPref val="1"/>
          <dgm:bulletEnabled val="1"/>
        </dgm:presLayoutVars>
      </dgm:prSet>
      <dgm:spPr/>
    </dgm:pt>
    <dgm:pt modelId="{1F69CD0F-C390-43CA-A63E-C52F5B089F60}" type="pres">
      <dgm:prSet presAssocID="{7E5F45DD-F34C-4CD7-A7A1-1C32C15D8BBE}" presName="L2TextContainerWrapper" presStyleCnt="0">
        <dgm:presLayoutVars>
          <dgm:chMax val="0"/>
          <dgm:chPref val="0"/>
          <dgm:bulletEnabled val="1"/>
        </dgm:presLayoutVars>
      </dgm:prSet>
      <dgm:spPr/>
    </dgm:pt>
    <dgm:pt modelId="{0493367E-17AB-45A4-BAB4-060A88A62248}" type="pres">
      <dgm:prSet presAssocID="{7E5F45DD-F34C-4CD7-A7A1-1C32C15D8BBE}" presName="L2TextContainer" presStyleLbl="bgAcc1" presStyleIdx="1" presStyleCnt="3"/>
      <dgm:spPr/>
    </dgm:pt>
    <dgm:pt modelId="{91B9475E-5BE5-4AF4-9E7B-8CC4BE018AAF}" type="pres">
      <dgm:prSet presAssocID="{7E5F45DD-F34C-4CD7-A7A1-1C32C15D8BBE}" presName="FlexibleEmptyPlaceHolder" presStyleCnt="0"/>
      <dgm:spPr/>
    </dgm:pt>
    <dgm:pt modelId="{CF53335A-4490-4133-8C6D-451D652A4CB4}" type="pres">
      <dgm:prSet presAssocID="{7E5F45DD-F34C-4CD7-A7A1-1C32C15D8BBE}" presName="ConnectLine" presStyleLbl="sibTrans1D1" presStyleIdx="1" presStyleCnt="3"/>
      <dgm:spPr>
        <a:noFill/>
        <a:ln w="9525" cap="flat" cmpd="sng" algn="ctr">
          <a:solidFill>
            <a:schemeClr val="accent1">
              <a:hueOff val="0"/>
              <a:satOff val="0"/>
              <a:lumOff val="0"/>
              <a:alphaOff val="0"/>
            </a:schemeClr>
          </a:solidFill>
          <a:prstDash val="dash"/>
        </a:ln>
        <a:effectLst/>
      </dgm:spPr>
    </dgm:pt>
    <dgm:pt modelId="{78284AC7-95A9-41FF-A8B4-FF6A8355D0CA}" type="pres">
      <dgm:prSet presAssocID="{7E5F45DD-F34C-4CD7-A7A1-1C32C15D8BBE}" presName="ConnectorPoint" presStyleLbl="alignNode1" presStyleIdx="1" presStyleCnt="3"/>
      <dgm:spPr/>
    </dgm:pt>
    <dgm:pt modelId="{CD0983D9-51B1-4EF0-A81F-3EAB32C45FD0}" type="pres">
      <dgm:prSet presAssocID="{7E5F45DD-F34C-4CD7-A7A1-1C32C15D8BBE}" presName="EmptyPlaceHolder" presStyleCnt="0"/>
      <dgm:spPr/>
    </dgm:pt>
    <dgm:pt modelId="{FF0D5CFE-0698-4F92-8972-CACF5D48011B}" type="pres">
      <dgm:prSet presAssocID="{BF3862FD-E689-4DD5-80B1-D9C123FD1F19}" presName="spaceBetweenRectangles" presStyleCnt="0"/>
      <dgm:spPr/>
    </dgm:pt>
    <dgm:pt modelId="{C30E3486-801F-463E-827E-FBC3C56AF391}" type="pres">
      <dgm:prSet presAssocID="{60E2C4DE-6EF5-49A8-A5A8-A029FACF997A}" presName="composite" presStyleCnt="0"/>
      <dgm:spPr/>
    </dgm:pt>
    <dgm:pt modelId="{D3E48D1E-58CA-4116-AC6A-519DB22F67F1}" type="pres">
      <dgm:prSet presAssocID="{60E2C4DE-6EF5-49A8-A5A8-A029FACF997A}" presName="L1TextContainer" presStyleLbl="revTx" presStyleIdx="2" presStyleCnt="3">
        <dgm:presLayoutVars>
          <dgm:chMax val="1"/>
          <dgm:chPref val="1"/>
          <dgm:bulletEnabled val="1"/>
        </dgm:presLayoutVars>
      </dgm:prSet>
      <dgm:spPr/>
    </dgm:pt>
    <dgm:pt modelId="{BE79DF35-30E1-40D3-B3FC-8C7372A41F47}" type="pres">
      <dgm:prSet presAssocID="{60E2C4DE-6EF5-49A8-A5A8-A029FACF997A}" presName="L2TextContainerWrapper" presStyleCnt="0">
        <dgm:presLayoutVars>
          <dgm:chMax val="0"/>
          <dgm:chPref val="0"/>
          <dgm:bulletEnabled val="1"/>
        </dgm:presLayoutVars>
      </dgm:prSet>
      <dgm:spPr/>
    </dgm:pt>
    <dgm:pt modelId="{75F68EA4-9314-4BF0-BCC0-46901DC244BD}" type="pres">
      <dgm:prSet presAssocID="{60E2C4DE-6EF5-49A8-A5A8-A029FACF997A}" presName="L2TextContainer" presStyleLbl="bgAcc1" presStyleIdx="2" presStyleCnt="3"/>
      <dgm:spPr/>
    </dgm:pt>
    <dgm:pt modelId="{73CB46ED-E1A9-4E7C-B95F-30AE1C51EDFB}" type="pres">
      <dgm:prSet presAssocID="{60E2C4DE-6EF5-49A8-A5A8-A029FACF997A}" presName="FlexibleEmptyPlaceHolder" presStyleCnt="0"/>
      <dgm:spPr/>
    </dgm:pt>
    <dgm:pt modelId="{C79DD432-7EA8-420C-A688-23CFDF667301}" type="pres">
      <dgm:prSet presAssocID="{60E2C4DE-6EF5-49A8-A5A8-A029FACF997A}" presName="ConnectLine" presStyleLbl="sibTrans1D1" presStyleIdx="2" presStyleCnt="3"/>
      <dgm:spPr>
        <a:noFill/>
        <a:ln w="9525" cap="flat" cmpd="sng" algn="ctr">
          <a:solidFill>
            <a:schemeClr val="accent1">
              <a:hueOff val="0"/>
              <a:satOff val="0"/>
              <a:lumOff val="0"/>
              <a:alphaOff val="0"/>
            </a:schemeClr>
          </a:solidFill>
          <a:prstDash val="dash"/>
        </a:ln>
        <a:effectLst/>
      </dgm:spPr>
    </dgm:pt>
    <dgm:pt modelId="{8EED9D03-C801-4F5B-B059-B7EA12CE8F99}" type="pres">
      <dgm:prSet presAssocID="{60E2C4DE-6EF5-49A8-A5A8-A029FACF997A}" presName="ConnectorPoint" presStyleLbl="alignNode1" presStyleIdx="2" presStyleCnt="3"/>
      <dgm:spPr/>
    </dgm:pt>
    <dgm:pt modelId="{68B9F458-9D40-43CE-A3B7-8202BE433504}" type="pres">
      <dgm:prSet presAssocID="{60E2C4DE-6EF5-49A8-A5A8-A029FACF997A}" presName="EmptyPlaceHolder" presStyleCnt="0"/>
      <dgm:spPr/>
    </dgm:pt>
  </dgm:ptLst>
  <dgm:cxnLst>
    <dgm:cxn modelId="{45C84606-7244-41B4-BCE2-6C15A804B39F}" type="presOf" srcId="{77AFF0DB-E34F-4448-9A44-F5923EC21AD3}" destId="{9431798E-2A40-4721-B061-031ED32A24D2}" srcOrd="0" destOrd="0" presId="urn:microsoft.com/office/officeart/2016/7/layout/BasicTimeline"/>
    <dgm:cxn modelId="{AF61F810-67D3-471C-B481-2AF32FBB6540}" type="presOf" srcId="{365713C7-55F6-499D-81F4-324C7B75514D}" destId="{B6072BA9-D45D-4D61-8405-ED7E58D3515C}" srcOrd="0" destOrd="0" presId="urn:microsoft.com/office/officeart/2016/7/layout/BasicTimeline"/>
    <dgm:cxn modelId="{C1B24B2D-ECE3-4268-BE30-D55E2F499378}" srcId="{365713C7-55F6-499D-81F4-324C7B75514D}" destId="{23566F68-0502-4421-9403-BAE73940B603}" srcOrd="0" destOrd="0" parTransId="{2F79B487-014A-4D69-8178-1F868F5ECA65}" sibTransId="{C0559602-DA8C-4AF7-88B0-C1BFC123E3B2}"/>
    <dgm:cxn modelId="{A4DE5532-8792-4910-890A-CEF578039781}" type="presOf" srcId="{E398E6AC-B37D-4735-9F66-C462DB126C14}" destId="{0493367E-17AB-45A4-BAB4-060A88A62248}" srcOrd="0" destOrd="0" presId="urn:microsoft.com/office/officeart/2016/7/layout/BasicTimeline"/>
    <dgm:cxn modelId="{F54BC343-DD4F-4F55-A33A-8D123C665050}" type="presOf" srcId="{60E2C4DE-6EF5-49A8-A5A8-A029FACF997A}" destId="{D3E48D1E-58CA-4116-AC6A-519DB22F67F1}" srcOrd="0" destOrd="0" presId="urn:microsoft.com/office/officeart/2016/7/layout/BasicTimeline"/>
    <dgm:cxn modelId="{29198344-ED80-4961-892B-3F8628767428}" type="presOf" srcId="{23566F68-0502-4421-9403-BAE73940B603}" destId="{83FBC79E-B292-4A2D-BBB1-06BF161CC5F9}" srcOrd="0" destOrd="0" presId="urn:microsoft.com/office/officeart/2016/7/layout/BasicTimeline"/>
    <dgm:cxn modelId="{30CB7445-AE91-44EE-BB1D-C7380902F6B0}" srcId="{60E2C4DE-6EF5-49A8-A5A8-A029FACF997A}" destId="{D189F34E-F0FD-49E0-A98C-728C926ED760}" srcOrd="0" destOrd="0" parTransId="{CDAEAB4D-FAE5-4DDF-A8DC-01D3FE741638}" sibTransId="{51BAE660-62AB-4CEA-BD57-498D214D7AF4}"/>
    <dgm:cxn modelId="{98696579-1E5D-4DE8-9B4A-EB12AEF63654}" srcId="{23566F68-0502-4421-9403-BAE73940B603}" destId="{77AFF0DB-E34F-4448-9A44-F5923EC21AD3}" srcOrd="0" destOrd="0" parTransId="{59D6E8B6-2383-40BB-B44E-CB2FFA4150DC}" sibTransId="{864B2995-8EE1-4DF3-AFCE-62A257A22157}"/>
    <dgm:cxn modelId="{EA9F1891-51C2-4F00-B5B1-73C58B43AB45}" type="presOf" srcId="{D189F34E-F0FD-49E0-A98C-728C926ED760}" destId="{75F68EA4-9314-4BF0-BCC0-46901DC244BD}" srcOrd="0" destOrd="0" presId="urn:microsoft.com/office/officeart/2016/7/layout/BasicTimeline"/>
    <dgm:cxn modelId="{87E1EB97-77B8-4451-9FE7-3F6FDAA0FFBA}" srcId="{365713C7-55F6-499D-81F4-324C7B75514D}" destId="{60E2C4DE-6EF5-49A8-A5A8-A029FACF997A}" srcOrd="2" destOrd="0" parTransId="{7F073A16-F452-4F9B-8015-45F811AA6041}" sibTransId="{2760BE0E-6BB9-4222-BDFA-76E10344327F}"/>
    <dgm:cxn modelId="{E2B0BFAE-C275-42ED-A72C-491D04AF2D0B}" type="presOf" srcId="{7E5F45DD-F34C-4CD7-A7A1-1C32C15D8BBE}" destId="{B0F78552-E1B6-4E4C-B0DC-46FD3A73410E}" srcOrd="0" destOrd="0" presId="urn:microsoft.com/office/officeart/2016/7/layout/BasicTimeline"/>
    <dgm:cxn modelId="{D1C709CA-42B8-419E-BAA2-958082C86155}" srcId="{7E5F45DD-F34C-4CD7-A7A1-1C32C15D8BBE}" destId="{E398E6AC-B37D-4735-9F66-C462DB126C14}" srcOrd="0" destOrd="0" parTransId="{E72D824E-D4BB-428B-8920-48B51C1F212D}" sibTransId="{44EEEBB8-3254-4FA4-A37C-AFA96E239F6F}"/>
    <dgm:cxn modelId="{D30771F0-B6C8-403D-8455-A8163C2C3642}" srcId="{365713C7-55F6-499D-81F4-324C7B75514D}" destId="{7E5F45DD-F34C-4CD7-A7A1-1C32C15D8BBE}" srcOrd="1" destOrd="0" parTransId="{47258CCF-5DB6-44EF-9ED4-DA6E323A3EBB}" sibTransId="{BF3862FD-E689-4DD5-80B1-D9C123FD1F19}"/>
    <dgm:cxn modelId="{2FD29945-566A-4A85-8DA5-C3523E8A9339}" type="presParOf" srcId="{B6072BA9-D45D-4D61-8405-ED7E58D3515C}" destId="{749DC4DB-371D-473F-8D90-AAAC41ACBC4A}" srcOrd="0" destOrd="0" presId="urn:microsoft.com/office/officeart/2016/7/layout/BasicTimeline"/>
    <dgm:cxn modelId="{6CB8AA0E-373B-4C0E-A9EA-21A21DEB13A9}" type="presParOf" srcId="{B6072BA9-D45D-4D61-8405-ED7E58D3515C}" destId="{8C674DD9-7524-400F-9C6B-D1EAE7C72E76}" srcOrd="1" destOrd="0" presId="urn:microsoft.com/office/officeart/2016/7/layout/BasicTimeline"/>
    <dgm:cxn modelId="{CBC5DF04-087A-4972-A2AF-8C557074D7E4}" type="presParOf" srcId="{8C674DD9-7524-400F-9C6B-D1EAE7C72E76}" destId="{6727189E-FB37-4156-8CF9-3D9163B11B5D}" srcOrd="0" destOrd="0" presId="urn:microsoft.com/office/officeart/2016/7/layout/BasicTimeline"/>
    <dgm:cxn modelId="{893DD404-8EA4-4243-B1B8-A12DBB1ECB8B}" type="presParOf" srcId="{6727189E-FB37-4156-8CF9-3D9163B11B5D}" destId="{83FBC79E-B292-4A2D-BBB1-06BF161CC5F9}" srcOrd="0" destOrd="0" presId="urn:microsoft.com/office/officeart/2016/7/layout/BasicTimeline"/>
    <dgm:cxn modelId="{C5B88180-DF2B-481A-A585-9379E135B77F}" type="presParOf" srcId="{6727189E-FB37-4156-8CF9-3D9163B11B5D}" destId="{7FD369C4-8942-49FF-B664-82BF0E6DF409}" srcOrd="1" destOrd="0" presId="urn:microsoft.com/office/officeart/2016/7/layout/BasicTimeline"/>
    <dgm:cxn modelId="{AF79FCDD-13A6-45AA-BD06-159624557BAF}" type="presParOf" srcId="{7FD369C4-8942-49FF-B664-82BF0E6DF409}" destId="{9431798E-2A40-4721-B061-031ED32A24D2}" srcOrd="0" destOrd="0" presId="urn:microsoft.com/office/officeart/2016/7/layout/BasicTimeline"/>
    <dgm:cxn modelId="{EB223024-9E0B-4506-A539-0D15FABA6634}" type="presParOf" srcId="{7FD369C4-8942-49FF-B664-82BF0E6DF409}" destId="{CCEE630C-C545-43B4-B748-3CCECECFEDD0}" srcOrd="1" destOrd="0" presId="urn:microsoft.com/office/officeart/2016/7/layout/BasicTimeline"/>
    <dgm:cxn modelId="{57E50AB9-E740-4FDB-BDC1-521ED7FC7A6A}" type="presParOf" srcId="{6727189E-FB37-4156-8CF9-3D9163B11B5D}" destId="{8817EBD4-DFA3-4FDB-A0E8-5F47E82F1B7B}" srcOrd="2" destOrd="0" presId="urn:microsoft.com/office/officeart/2016/7/layout/BasicTimeline"/>
    <dgm:cxn modelId="{942A4526-4572-442E-9610-4C7637875715}" type="presParOf" srcId="{6727189E-FB37-4156-8CF9-3D9163B11B5D}" destId="{60444F9F-EF30-412F-A059-F3CFBB78A479}" srcOrd="3" destOrd="0" presId="urn:microsoft.com/office/officeart/2016/7/layout/BasicTimeline"/>
    <dgm:cxn modelId="{403F2836-8CC1-40D9-985E-27CEA26FEDC8}" type="presParOf" srcId="{6727189E-FB37-4156-8CF9-3D9163B11B5D}" destId="{534A0054-3966-4A54-8004-8FC7DC3A21D8}" srcOrd="4" destOrd="0" presId="urn:microsoft.com/office/officeart/2016/7/layout/BasicTimeline"/>
    <dgm:cxn modelId="{F3B9729A-16D3-4656-8181-94823F952AF2}" type="presParOf" srcId="{8C674DD9-7524-400F-9C6B-D1EAE7C72E76}" destId="{3EDFE1B1-3D30-4CF5-A972-F088D4510F98}" srcOrd="1" destOrd="0" presId="urn:microsoft.com/office/officeart/2016/7/layout/BasicTimeline"/>
    <dgm:cxn modelId="{E91D76F0-B1A8-4E75-BD49-791CE5152958}" type="presParOf" srcId="{8C674DD9-7524-400F-9C6B-D1EAE7C72E76}" destId="{46251CF2-97C7-4BC0-9EC2-E0DF571A1329}" srcOrd="2" destOrd="0" presId="urn:microsoft.com/office/officeart/2016/7/layout/BasicTimeline"/>
    <dgm:cxn modelId="{C550A3E7-5B63-407C-A082-06CED0F960F1}" type="presParOf" srcId="{46251CF2-97C7-4BC0-9EC2-E0DF571A1329}" destId="{B0F78552-E1B6-4E4C-B0DC-46FD3A73410E}" srcOrd="0" destOrd="0" presId="urn:microsoft.com/office/officeart/2016/7/layout/BasicTimeline"/>
    <dgm:cxn modelId="{B729B6A8-E3C9-4E55-8F69-5996DC7E50DA}" type="presParOf" srcId="{46251CF2-97C7-4BC0-9EC2-E0DF571A1329}" destId="{1F69CD0F-C390-43CA-A63E-C52F5B089F60}" srcOrd="1" destOrd="0" presId="urn:microsoft.com/office/officeart/2016/7/layout/BasicTimeline"/>
    <dgm:cxn modelId="{2AB0944E-3655-4755-A034-C7D4400A1DAA}" type="presParOf" srcId="{1F69CD0F-C390-43CA-A63E-C52F5B089F60}" destId="{0493367E-17AB-45A4-BAB4-060A88A62248}" srcOrd="0" destOrd="0" presId="urn:microsoft.com/office/officeart/2016/7/layout/BasicTimeline"/>
    <dgm:cxn modelId="{1C647DB2-78EB-4593-8BC6-DBF416409D11}" type="presParOf" srcId="{1F69CD0F-C390-43CA-A63E-C52F5B089F60}" destId="{91B9475E-5BE5-4AF4-9E7B-8CC4BE018AAF}" srcOrd="1" destOrd="0" presId="urn:microsoft.com/office/officeart/2016/7/layout/BasicTimeline"/>
    <dgm:cxn modelId="{8105EF84-AC92-42C8-BAB9-03E5096622D3}" type="presParOf" srcId="{46251CF2-97C7-4BC0-9EC2-E0DF571A1329}" destId="{CF53335A-4490-4133-8C6D-451D652A4CB4}" srcOrd="2" destOrd="0" presId="urn:microsoft.com/office/officeart/2016/7/layout/BasicTimeline"/>
    <dgm:cxn modelId="{09002B80-EE9A-445C-B3BB-E343D30C59C1}" type="presParOf" srcId="{46251CF2-97C7-4BC0-9EC2-E0DF571A1329}" destId="{78284AC7-95A9-41FF-A8B4-FF6A8355D0CA}" srcOrd="3" destOrd="0" presId="urn:microsoft.com/office/officeart/2016/7/layout/BasicTimeline"/>
    <dgm:cxn modelId="{10250017-AFF3-4FE5-8D9D-797D117CDFE2}" type="presParOf" srcId="{46251CF2-97C7-4BC0-9EC2-E0DF571A1329}" destId="{CD0983D9-51B1-4EF0-A81F-3EAB32C45FD0}" srcOrd="4" destOrd="0" presId="urn:microsoft.com/office/officeart/2016/7/layout/BasicTimeline"/>
    <dgm:cxn modelId="{1B9E647F-46E6-4B4C-828B-3C530140F791}" type="presParOf" srcId="{8C674DD9-7524-400F-9C6B-D1EAE7C72E76}" destId="{FF0D5CFE-0698-4F92-8972-CACF5D48011B}" srcOrd="3" destOrd="0" presId="urn:microsoft.com/office/officeart/2016/7/layout/BasicTimeline"/>
    <dgm:cxn modelId="{241307D1-4730-4964-8767-73CE5B71F94D}" type="presParOf" srcId="{8C674DD9-7524-400F-9C6B-D1EAE7C72E76}" destId="{C30E3486-801F-463E-827E-FBC3C56AF391}" srcOrd="4" destOrd="0" presId="urn:microsoft.com/office/officeart/2016/7/layout/BasicTimeline"/>
    <dgm:cxn modelId="{2D62B2AB-5ED9-4C90-B21C-0EFFE3795FBC}" type="presParOf" srcId="{C30E3486-801F-463E-827E-FBC3C56AF391}" destId="{D3E48D1E-58CA-4116-AC6A-519DB22F67F1}" srcOrd="0" destOrd="0" presId="urn:microsoft.com/office/officeart/2016/7/layout/BasicTimeline"/>
    <dgm:cxn modelId="{6889D0E7-053E-4F4B-A807-91CC383C1E0E}" type="presParOf" srcId="{C30E3486-801F-463E-827E-FBC3C56AF391}" destId="{BE79DF35-30E1-40D3-B3FC-8C7372A41F47}" srcOrd="1" destOrd="0" presId="urn:microsoft.com/office/officeart/2016/7/layout/BasicTimeline"/>
    <dgm:cxn modelId="{527B33F9-68DF-4FB0-8C75-884B8994F3DE}" type="presParOf" srcId="{BE79DF35-30E1-40D3-B3FC-8C7372A41F47}" destId="{75F68EA4-9314-4BF0-BCC0-46901DC244BD}" srcOrd="0" destOrd="0" presId="urn:microsoft.com/office/officeart/2016/7/layout/BasicTimeline"/>
    <dgm:cxn modelId="{534E317A-5A13-44FA-8CEA-AEBBF9B2AB4A}" type="presParOf" srcId="{BE79DF35-30E1-40D3-B3FC-8C7372A41F47}" destId="{73CB46ED-E1A9-4E7C-B95F-30AE1C51EDFB}" srcOrd="1" destOrd="0" presId="urn:microsoft.com/office/officeart/2016/7/layout/BasicTimeline"/>
    <dgm:cxn modelId="{846F07B0-00D0-4FEE-980C-E2F0D04B6492}" type="presParOf" srcId="{C30E3486-801F-463E-827E-FBC3C56AF391}" destId="{C79DD432-7EA8-420C-A688-23CFDF667301}" srcOrd="2" destOrd="0" presId="urn:microsoft.com/office/officeart/2016/7/layout/BasicTimeline"/>
    <dgm:cxn modelId="{55AA1209-E188-4CC0-861F-B184BADEC827}" type="presParOf" srcId="{C30E3486-801F-463E-827E-FBC3C56AF391}" destId="{8EED9D03-C801-4F5B-B059-B7EA12CE8F99}" srcOrd="3" destOrd="0" presId="urn:microsoft.com/office/officeart/2016/7/layout/BasicTimeline"/>
    <dgm:cxn modelId="{36180BA1-368E-4645-AF72-93D6EB6682F6}" type="presParOf" srcId="{C30E3486-801F-463E-827E-FBC3C56AF391}" destId="{68B9F458-9D40-43CE-A3B7-8202BE433504}"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9DC4DB-371D-473F-8D90-AAAC41ACBC4A}">
      <dsp:nvSpPr>
        <dsp:cNvPr id="0" name=""/>
        <dsp:cNvSpPr/>
      </dsp:nvSpPr>
      <dsp:spPr>
        <a:xfrm>
          <a:off x="0" y="1834403"/>
          <a:ext cx="7261411" cy="0"/>
        </a:xfrm>
        <a:prstGeom prst="lin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83FBC79E-B292-4A2D-BBB1-06BF161CC5F9}">
      <dsp:nvSpPr>
        <dsp:cNvPr id="0" name=""/>
        <dsp:cNvSpPr/>
      </dsp:nvSpPr>
      <dsp:spPr>
        <a:xfrm>
          <a:off x="202241" y="1970148"/>
          <a:ext cx="2957890" cy="414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b="0" kern="1200">
              <a:solidFill>
                <a:srgbClr val="000000"/>
              </a:solidFill>
              <a:latin typeface="Cambria"/>
              <a:ea typeface="Cambria"/>
            </a:rPr>
            <a:t>Development of App</a:t>
          </a:r>
          <a:endParaRPr lang="en-US" sz="1800" kern="1200"/>
        </a:p>
      </dsp:txBody>
      <dsp:txXfrm>
        <a:off x="202241" y="1970148"/>
        <a:ext cx="2957890" cy="414575"/>
      </dsp:txXfrm>
    </dsp:sp>
    <dsp:sp modelId="{9431798E-2A40-4721-B061-031ED32A24D2}">
      <dsp:nvSpPr>
        <dsp:cNvPr id="0" name=""/>
        <dsp:cNvSpPr/>
      </dsp:nvSpPr>
      <dsp:spPr>
        <a:xfrm>
          <a:off x="567" y="511798"/>
          <a:ext cx="3361239" cy="62553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66750">
            <a:lnSpc>
              <a:spcPct val="90000"/>
            </a:lnSpc>
            <a:spcBef>
              <a:spcPct val="0"/>
            </a:spcBef>
            <a:spcAft>
              <a:spcPct val="35000"/>
            </a:spcAft>
            <a:buNone/>
          </a:pPr>
          <a:r>
            <a:rPr lang="en-US" sz="1500" kern="1200">
              <a:solidFill>
                <a:srgbClr val="000000"/>
              </a:solidFill>
              <a:latin typeface="Cambria"/>
              <a:ea typeface="Cambria"/>
            </a:rPr>
            <a:t>October 2024 </a:t>
          </a:r>
        </a:p>
      </dsp:txBody>
      <dsp:txXfrm>
        <a:off x="31103" y="542334"/>
        <a:ext cx="3300167" cy="564459"/>
      </dsp:txXfrm>
    </dsp:sp>
    <dsp:sp modelId="{8817EBD4-DFA3-4FDB-A0E8-5F47E82F1B7B}">
      <dsp:nvSpPr>
        <dsp:cNvPr id="0" name=""/>
        <dsp:cNvSpPr/>
      </dsp:nvSpPr>
      <dsp:spPr>
        <a:xfrm>
          <a:off x="1681186" y="1137329"/>
          <a:ext cx="0" cy="697073"/>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0F78552-E1B6-4E4C-B0DC-46FD3A73410E}">
      <dsp:nvSpPr>
        <dsp:cNvPr id="0" name=""/>
        <dsp:cNvSpPr/>
      </dsp:nvSpPr>
      <dsp:spPr>
        <a:xfrm>
          <a:off x="2151760" y="1284082"/>
          <a:ext cx="2957890" cy="414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r>
            <a:rPr lang="en-US" sz="1800" b="0" kern="1200">
              <a:solidFill>
                <a:srgbClr val="000000"/>
              </a:solidFill>
              <a:latin typeface="Cambria"/>
              <a:ea typeface="Cambria"/>
            </a:rPr>
            <a:t>Testing and Refinement</a:t>
          </a:r>
          <a:endParaRPr lang="en-US" sz="1800" kern="1200"/>
        </a:p>
      </dsp:txBody>
      <dsp:txXfrm>
        <a:off x="2151760" y="1284082"/>
        <a:ext cx="2957890" cy="414575"/>
      </dsp:txXfrm>
    </dsp:sp>
    <dsp:sp modelId="{60444F9F-EF30-412F-A059-F3CFBB78A479}">
      <dsp:nvSpPr>
        <dsp:cNvPr id="0" name=""/>
        <dsp:cNvSpPr/>
      </dsp:nvSpPr>
      <dsp:spPr>
        <a:xfrm>
          <a:off x="1653670" y="1806886"/>
          <a:ext cx="55032" cy="5503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93367E-17AB-45A4-BAB4-060A88A62248}">
      <dsp:nvSpPr>
        <dsp:cNvPr id="0" name=""/>
        <dsp:cNvSpPr/>
      </dsp:nvSpPr>
      <dsp:spPr>
        <a:xfrm>
          <a:off x="1950085" y="2531476"/>
          <a:ext cx="3361239" cy="62553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66750">
            <a:lnSpc>
              <a:spcPct val="90000"/>
            </a:lnSpc>
            <a:spcBef>
              <a:spcPct val="0"/>
            </a:spcBef>
            <a:spcAft>
              <a:spcPct val="35000"/>
            </a:spcAft>
            <a:buNone/>
          </a:pPr>
          <a:r>
            <a:rPr lang="en-US" sz="1500" kern="1200">
              <a:solidFill>
                <a:srgbClr val="000000"/>
              </a:solidFill>
              <a:latin typeface="Cambria"/>
              <a:ea typeface="Cambria"/>
            </a:rPr>
            <a:t>November 2024</a:t>
          </a:r>
        </a:p>
      </dsp:txBody>
      <dsp:txXfrm>
        <a:off x="1980621" y="2562012"/>
        <a:ext cx="3300167" cy="564459"/>
      </dsp:txXfrm>
    </dsp:sp>
    <dsp:sp modelId="{CF53335A-4490-4133-8C6D-451D652A4CB4}">
      <dsp:nvSpPr>
        <dsp:cNvPr id="0" name=""/>
        <dsp:cNvSpPr/>
      </dsp:nvSpPr>
      <dsp:spPr>
        <a:xfrm>
          <a:off x="3630705" y="1834403"/>
          <a:ext cx="0" cy="697073"/>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3E48D1E-58CA-4116-AC6A-519DB22F67F1}">
      <dsp:nvSpPr>
        <dsp:cNvPr id="0" name=""/>
        <dsp:cNvSpPr/>
      </dsp:nvSpPr>
      <dsp:spPr>
        <a:xfrm>
          <a:off x="4101278" y="1970148"/>
          <a:ext cx="2957890" cy="414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b="0" kern="1200">
              <a:solidFill>
                <a:srgbClr val="000000"/>
              </a:solidFill>
              <a:latin typeface="Cambria"/>
              <a:ea typeface="Cambria"/>
            </a:rPr>
            <a:t>Final Report and Presentation</a:t>
          </a:r>
          <a:endParaRPr lang="en-US" sz="1800" kern="1200"/>
        </a:p>
      </dsp:txBody>
      <dsp:txXfrm>
        <a:off x="4101278" y="1970148"/>
        <a:ext cx="2957890" cy="414575"/>
      </dsp:txXfrm>
    </dsp:sp>
    <dsp:sp modelId="{78284AC7-95A9-41FF-A8B4-FF6A8355D0CA}">
      <dsp:nvSpPr>
        <dsp:cNvPr id="0" name=""/>
        <dsp:cNvSpPr/>
      </dsp:nvSpPr>
      <dsp:spPr>
        <a:xfrm>
          <a:off x="3603189" y="1806886"/>
          <a:ext cx="55032" cy="5503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F68EA4-9314-4BF0-BCC0-46901DC244BD}">
      <dsp:nvSpPr>
        <dsp:cNvPr id="0" name=""/>
        <dsp:cNvSpPr/>
      </dsp:nvSpPr>
      <dsp:spPr>
        <a:xfrm>
          <a:off x="3899604" y="511798"/>
          <a:ext cx="3361239" cy="62553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66750" rtl="0">
            <a:lnSpc>
              <a:spcPct val="90000"/>
            </a:lnSpc>
            <a:spcBef>
              <a:spcPct val="0"/>
            </a:spcBef>
            <a:spcAft>
              <a:spcPct val="35000"/>
            </a:spcAft>
            <a:buNone/>
          </a:pPr>
          <a:r>
            <a:rPr lang="en-US" sz="1500" kern="1200">
              <a:solidFill>
                <a:srgbClr val="000000"/>
              </a:solidFill>
              <a:latin typeface="Cambria"/>
              <a:ea typeface="Cambria"/>
            </a:rPr>
            <a:t>December 2024</a:t>
          </a:r>
          <a:endParaRPr lang="en-US" sz="1500" kern="1200"/>
        </a:p>
      </dsp:txBody>
      <dsp:txXfrm>
        <a:off x="3930140" y="542334"/>
        <a:ext cx="3300167" cy="564459"/>
      </dsp:txXfrm>
    </dsp:sp>
    <dsp:sp modelId="{C79DD432-7EA8-420C-A688-23CFDF667301}">
      <dsp:nvSpPr>
        <dsp:cNvPr id="0" name=""/>
        <dsp:cNvSpPr/>
      </dsp:nvSpPr>
      <dsp:spPr>
        <a:xfrm>
          <a:off x="5580224" y="1137329"/>
          <a:ext cx="0" cy="697073"/>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EED9D03-C801-4F5B-B059-B7EA12CE8F99}">
      <dsp:nvSpPr>
        <dsp:cNvPr id="0" name=""/>
        <dsp:cNvSpPr/>
      </dsp:nvSpPr>
      <dsp:spPr>
        <a:xfrm>
          <a:off x="5552708" y="1806886"/>
          <a:ext cx="55032" cy="5503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3158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www.sciencedirect.com/science/article/pii/S0168169917300479" TargetMode="External" /><Relationship Id="rId2" Type="http://schemas.openxmlformats.org/officeDocument/2006/relationships/notesSlide" Target="../notesSlides/notesSlide9.xml" /><Relationship Id="rId1" Type="http://schemas.openxmlformats.org/officeDocument/2006/relationships/slideLayout" Target="../slideLayouts/slideLayout2.xml" /><Relationship Id="rId5" Type="http://schemas.openxmlformats.org/officeDocument/2006/relationships/hyperlink" Target="https://www.mdpi.com/2073-4395/11/10/1951" TargetMode="External" /><Relationship Id="rId4" Type="http://schemas.openxmlformats.org/officeDocument/2006/relationships/hyperlink" Target="https://ieeexplore.ieee.org/abstract/document/7030560" TargetMode="External" /></Relationships>
</file>

<file path=ppt/slides/_rels/slide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VISHNU09092003/Crowd-sourcing-of-diseases-and-pests-information" TargetMode="Externa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2.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a:t>Crowd sourcing of diseases and pests information</a:t>
            </a:r>
            <a:endParaRPr>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a:latin typeface="Cambria" panose="02040503050406030204" pitchFamily="18" charset="0"/>
                <a:ea typeface="Cambria" panose="02040503050406030204" pitchFamily="18" charset="0"/>
              </a:rPr>
              <a:t>Batch Number:60</a:t>
            </a:r>
            <a:endParaRPr>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886409593"/>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a:solidFill>
                            <a:srgbClr val="17365D"/>
                          </a:solidFill>
                        </a:rPr>
                        <a:t>Roll Number</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a:solidFill>
                            <a:srgbClr val="17365D"/>
                          </a:solidFill>
                        </a:rPr>
                        <a:t>Student Name</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Under the Supervision of,</a:t>
            </a:r>
            <a:endParaRPr>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Dr. Umapathi</a:t>
            </a: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Presidency University</a:t>
            </a:r>
            <a:endParaRPr>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PIP2001 Capstone Project</a:t>
            </a:r>
            <a:endParaRPr>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rPr>
              <a:t>B.TECH</a:t>
            </a:r>
          </a:p>
          <a:p>
            <a:pPr marL="0" marR="0" lvl="0" indent="0" rtl="0">
              <a:spcBef>
                <a:spcPts val="0"/>
              </a:spcBef>
              <a:spcAft>
                <a:spcPts val="0"/>
              </a:spcAft>
              <a:buClr>
                <a:srgbClr val="17365D"/>
              </a:buClr>
              <a:buSzPct val="100000"/>
              <a:buFont typeface="Arial"/>
              <a:buNone/>
            </a:pPr>
            <a:r>
              <a:rPr lang="en-US" sz="2000" b="1">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a:solidFill>
                  <a:schemeClr val="tx1"/>
                </a:solidFill>
                <a:latin typeface="Cambria" panose="02040503050406030204" pitchFamily="18" charset="0"/>
                <a:ea typeface="Cambria" panose="02040503050406030204" pitchFamily="18" charset="0"/>
                <a:cs typeface="Verdana"/>
                <a:sym typeface="Verdana"/>
              </a:rPr>
              <a:t>Dr. Blessed Prince P/Dr. Robin Rohit/Dr. Asif Mohammed H.B</a:t>
            </a:r>
          </a:p>
          <a:p>
            <a:pPr marL="0" marR="0" lvl="0" indent="0" rtl="0">
              <a:spcBef>
                <a:spcPts val="0"/>
              </a:spcBef>
              <a:spcAft>
                <a:spcPts val="0"/>
              </a:spcAft>
              <a:buClr>
                <a:srgbClr val="17365D"/>
              </a:buClr>
              <a:buSzPct val="100000"/>
              <a:buFont typeface="Arial"/>
              <a:buNone/>
            </a:pPr>
            <a:r>
              <a:rPr lang="en-US" sz="2000" b="1" i="0" u="none" strike="noStrike" cap="none">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rPr>
              <a:t>Mr. Amarnath J.L &amp; Dr. Jayanthi K</a:t>
            </a:r>
          </a:p>
          <a:p>
            <a:pPr lvl="0">
              <a:buClr>
                <a:srgbClr val="17365D"/>
              </a:buClr>
              <a:buSzPct val="100000"/>
            </a:pPr>
            <a:r>
              <a:rPr lang="en-US" sz="2000" b="1">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2F57CFB8-2F42-0B5F-6AF0-8781FA39FEEA}"/>
              </a:ext>
            </a:extLst>
          </p:cNvPr>
          <p:cNvGraphicFramePr>
            <a:graphicFrameLocks noGrp="1"/>
          </p:cNvGraphicFramePr>
          <p:nvPr>
            <p:extLst>
              <p:ext uri="{D42A27DB-BD31-4B8C-83A1-F6EECF244321}">
                <p14:modId xmlns:p14="http://schemas.microsoft.com/office/powerpoint/2010/main" val="1995274333"/>
              </p:ext>
            </p:extLst>
          </p:nvPr>
        </p:nvGraphicFramePr>
        <p:xfrm>
          <a:off x="355600" y="3050540"/>
          <a:ext cx="5740400" cy="1483360"/>
        </p:xfrm>
        <a:graphic>
          <a:graphicData uri="http://schemas.openxmlformats.org/drawingml/2006/table">
            <a:tbl>
              <a:tblPr firstRow="1" bandRow="1"/>
              <a:tblGrid>
                <a:gridCol w="2870200">
                  <a:extLst>
                    <a:ext uri="{9D8B030D-6E8A-4147-A177-3AD203B41FA5}">
                      <a16:colId xmlns:a16="http://schemas.microsoft.com/office/drawing/2014/main" val="4068823632"/>
                    </a:ext>
                  </a:extLst>
                </a:gridCol>
                <a:gridCol w="2870200">
                  <a:extLst>
                    <a:ext uri="{9D8B030D-6E8A-4147-A177-3AD203B41FA5}">
                      <a16:colId xmlns:a16="http://schemas.microsoft.com/office/drawing/2014/main" val="2134640711"/>
                    </a:ext>
                  </a:extLst>
                </a:gridCol>
              </a:tblGrid>
              <a:tr h="370840">
                <a:tc>
                  <a:txBody>
                    <a:bodyPr/>
                    <a:lstStyle/>
                    <a:p>
                      <a:r>
                        <a:rPr lang="en-US"/>
                        <a:t>20211CSE0119</a:t>
                      </a:r>
                      <a:endParaRPr lang="en-IN"/>
                    </a:p>
                  </a:txBody>
                  <a:tcPr/>
                </a:tc>
                <a:tc>
                  <a:txBody>
                    <a:bodyPr/>
                    <a:lstStyle/>
                    <a:p>
                      <a:r>
                        <a:rPr lang="en-US"/>
                        <a:t>Sajjanagandla Varun</a:t>
                      </a:r>
                      <a:endParaRPr lang="en-IN"/>
                    </a:p>
                  </a:txBody>
                  <a:tcPr/>
                </a:tc>
                <a:extLst>
                  <a:ext uri="{0D108BD9-81ED-4DB2-BD59-A6C34878D82A}">
                    <a16:rowId xmlns:a16="http://schemas.microsoft.com/office/drawing/2014/main" val="4223799482"/>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t>20211CSE</a:t>
                      </a:r>
                      <a:r>
                        <a:rPr lang="en-IN"/>
                        <a:t>0103</a:t>
                      </a:r>
                    </a:p>
                  </a:txBody>
                  <a:tcPr/>
                </a:tc>
                <a:tc>
                  <a:txBody>
                    <a:bodyPr/>
                    <a:lstStyle/>
                    <a:p>
                      <a:r>
                        <a:rPr lang="en-US"/>
                        <a:t>P. Vishnu Vardhan Reddy</a:t>
                      </a:r>
                      <a:endParaRPr lang="en-IN"/>
                    </a:p>
                  </a:txBody>
                  <a:tcPr/>
                </a:tc>
                <a:extLst>
                  <a:ext uri="{0D108BD9-81ED-4DB2-BD59-A6C34878D82A}">
                    <a16:rowId xmlns:a16="http://schemas.microsoft.com/office/drawing/2014/main" val="94553123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t>20211CSE0131</a:t>
                      </a:r>
                      <a:endParaRPr lang="en-IN"/>
                    </a:p>
                  </a:txBody>
                  <a:tcPr/>
                </a:tc>
                <a:tc>
                  <a:txBody>
                    <a:bodyPr/>
                    <a:lstStyle/>
                    <a:p>
                      <a:r>
                        <a:rPr lang="en-US"/>
                        <a:t>N. Durga Prasad</a:t>
                      </a:r>
                      <a:endParaRPr lang="en-IN"/>
                    </a:p>
                  </a:txBody>
                  <a:tcPr/>
                </a:tc>
                <a:extLst>
                  <a:ext uri="{0D108BD9-81ED-4DB2-BD59-A6C34878D82A}">
                    <a16:rowId xmlns:a16="http://schemas.microsoft.com/office/drawing/2014/main" val="346705378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t>20211CSE</a:t>
                      </a:r>
                      <a:r>
                        <a:rPr lang="en-IN"/>
                        <a:t>0181</a:t>
                      </a:r>
                    </a:p>
                  </a:txBody>
                  <a:tcPr/>
                </a:tc>
                <a:tc>
                  <a:txBody>
                    <a:bodyPr/>
                    <a:lstStyle/>
                    <a:p>
                      <a:r>
                        <a:rPr lang="en-US"/>
                        <a:t>M. Sandeep Kumar Reddy</a:t>
                      </a:r>
                      <a:endParaRPr lang="en-IN"/>
                    </a:p>
                  </a:txBody>
                  <a:tcPr/>
                </a:tc>
                <a:extLst>
                  <a:ext uri="{0D108BD9-81ED-4DB2-BD59-A6C34878D82A}">
                    <a16:rowId xmlns:a16="http://schemas.microsoft.com/office/drawing/2014/main" val="612594979"/>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a:latin typeface="Cambria" panose="02040503050406030204" pitchFamily="18" charset="0"/>
                <a:ea typeface="Cambria" panose="02040503050406030204" pitchFamily="18" charset="0"/>
              </a:rPr>
              <a:t>References (IEEE Paper format)</a:t>
            </a:r>
            <a:endParaRPr>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endParaRPr lang="en-US">
              <a:latin typeface="Cambria" panose="02040503050406030204" pitchFamily="18" charset="0"/>
              <a:ea typeface="Cambria" panose="02040503050406030204" pitchFamily="18" charset="0"/>
            </a:endParaRPr>
          </a:p>
          <a:p>
            <a:pPr marL="152400" indent="0">
              <a:spcBef>
                <a:spcPts val="0"/>
              </a:spcBef>
              <a:buNone/>
            </a:pPr>
            <a:endParaRPr lang="en-US">
              <a:latin typeface="Cambria"/>
              <a:ea typeface="Cambria"/>
            </a:endParaRPr>
          </a:p>
          <a:p>
            <a:pPr marL="495300" indent="-342900">
              <a:spcBef>
                <a:spcPts val="0"/>
              </a:spcBef>
            </a:pPr>
            <a:r>
              <a:rPr lang="en-US" b="1">
                <a:hlinkClick r:id="rId3"/>
              </a:rPr>
              <a:t>https://www.sciencedirect.com/science/article/pii/S0168169917300479</a:t>
            </a:r>
            <a:endParaRPr lang="en-US" b="1">
              <a:latin typeface="Cambria"/>
              <a:ea typeface="Cambria"/>
            </a:endParaRPr>
          </a:p>
          <a:p>
            <a:pPr marL="495300" indent="-342900">
              <a:spcBef>
                <a:spcPts val="0"/>
              </a:spcBef>
            </a:pPr>
            <a:r>
              <a:rPr lang="en-US" b="1">
                <a:hlinkClick r:id="rId4"/>
              </a:rPr>
              <a:t>https://ieeexplore.ieee.org/abstract/document/7030560</a:t>
            </a:r>
            <a:endParaRPr lang="en-US" b="1"/>
          </a:p>
          <a:p>
            <a:pPr marL="495300" indent="-342900">
              <a:spcBef>
                <a:spcPts val="0"/>
              </a:spcBef>
            </a:pPr>
            <a:r>
              <a:rPr lang="en-US" b="1">
                <a:hlinkClick r:id="rId5"/>
              </a:rPr>
              <a:t>https://www.mdpi.com/2073-4395/11/10/1951</a:t>
            </a:r>
          </a:p>
          <a:p>
            <a:pPr marL="495300" indent="-342900">
              <a:spcBef>
                <a:spcPts val="0"/>
              </a:spcBef>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latin typeface="Cambria" panose="02040503050406030204" pitchFamily="18" charset="0"/>
                <a:ea typeface="Cambria" panose="02040503050406030204" pitchFamily="18" charset="0"/>
              </a:rPr>
              <a:t>Content</a:t>
            </a:r>
            <a:endParaRPr>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latin typeface="Cambria" panose="02040503050406030204" pitchFamily="18" charset="0"/>
                <a:ea typeface="Cambria" panose="02040503050406030204" pitchFamily="18" charset="0"/>
              </a:rPr>
              <a:t>Problem Statement Number:PSCS55 </a:t>
            </a:r>
            <a:endParaRPr>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a:latin typeface="Cambria" panose="02040503050406030204" pitchFamily="18" charset="0"/>
                <a:ea typeface="Cambria" panose="02040503050406030204" pitchFamily="18" charset="0"/>
              </a:rPr>
              <a:t>Organization:</a:t>
            </a:r>
            <a:r>
              <a:rPr lang="en-US">
                <a:solidFill>
                  <a:schemeClr val="tx1"/>
                </a:solidFill>
                <a:latin typeface="Cambria" panose="02040503050406030204" pitchFamily="18" charset="0"/>
                <a:ea typeface="Cambria" panose="02040503050406030204" pitchFamily="18" charset="0"/>
              </a:rPr>
              <a:t> </a:t>
            </a:r>
            <a:r>
              <a:rPr lang="en-IN">
                <a:solidFill>
                  <a:schemeClr val="tx1"/>
                </a:solidFill>
                <a:latin typeface="Cambria" panose="02040503050406030204" pitchFamily="18" charset="0"/>
                <a:ea typeface="Cambria" panose="02040503050406030204" pitchFamily="18" charset="0"/>
              </a:rPr>
              <a:t>MAHYCO</a:t>
            </a:r>
            <a:endParaRPr lang="en-US">
              <a:solidFill>
                <a:schemeClr val="tx1"/>
              </a:solidFill>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a:latin typeface="Cambria" panose="02040503050406030204" pitchFamily="18" charset="0"/>
                <a:ea typeface="Cambria" panose="02040503050406030204" pitchFamily="18" charset="0"/>
              </a:rPr>
              <a:t>Category (Hardware / Software / Both) : Software</a:t>
            </a:r>
          </a:p>
          <a:p>
            <a:pPr marL="342900" lvl="0" indent="-190500" algn="just">
              <a:lnSpc>
                <a:spcPct val="200000"/>
              </a:lnSpc>
              <a:spcBef>
                <a:spcPts val="0"/>
              </a:spcBef>
              <a:buNone/>
            </a:pPr>
            <a:r>
              <a:rPr lang="en-US">
                <a:latin typeface="Cambria" panose="02040503050406030204" pitchFamily="18" charset="0"/>
                <a:ea typeface="Cambria" panose="02040503050406030204" pitchFamily="18" charset="0"/>
              </a:rPr>
              <a:t>Problem Description:</a:t>
            </a:r>
          </a:p>
          <a:p>
            <a:pPr marL="342900" lvl="0" indent="-190500" algn="just">
              <a:lnSpc>
                <a:spcPct val="150000"/>
              </a:lnSpc>
              <a:spcBef>
                <a:spcPts val="0"/>
              </a:spcBef>
              <a:buNone/>
            </a:pPr>
            <a:r>
              <a:rPr lang="en-US" sz="1400"/>
              <a:t>	</a:t>
            </a:r>
            <a:r>
              <a:rPr lang="en-US" sz="1600">
                <a:latin typeface="Cambria" panose="02040503050406030204" pitchFamily="18" charset="0"/>
                <a:ea typeface="Cambria" panose="02040503050406030204" pitchFamily="18" charset="0"/>
                <a:cs typeface="Calibri" panose="020F0502020204030204" pitchFamily="34" charset="0"/>
              </a:rPr>
              <a:t>Indian farmers rely on each other for guidance on the type of seeds to use, diagnosis of pests and diseases as well as their remedies. Timely assessment of problems on the field can improve yields and therefore incomes for the smallest of farmers. The solution envisages using the “wisdom of the crowds”- the creation of a crowd-sourced database which is created for the farmers by the farmers. In the ideal situation farmers will be able to login to see information that other farmers have inputted.</a:t>
            </a:r>
          </a:p>
          <a:p>
            <a:pPr marL="342900" lvl="0" indent="-190500" algn="just">
              <a:lnSpc>
                <a:spcPct val="200000"/>
              </a:lnSpc>
              <a:spcBef>
                <a:spcPts val="0"/>
              </a:spcBef>
              <a:buNone/>
            </a:pPr>
            <a:r>
              <a:rPr lang="en-US">
                <a:latin typeface="Cambria" panose="02040503050406030204" pitchFamily="18" charset="0"/>
                <a:ea typeface="Cambria" panose="02040503050406030204" pitchFamily="18" charset="0"/>
              </a:rPr>
              <a:t>Difficulty Level: Simple</a:t>
            </a:r>
            <a:endParaRPr>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E3F03-C8B5-24A8-A3F1-1B2E01F38284}"/>
              </a:ext>
            </a:extLst>
          </p:cNvPr>
          <p:cNvSpPr>
            <a:spLocks noGrp="1"/>
          </p:cNvSpPr>
          <p:nvPr>
            <p:ph type="title"/>
          </p:nvPr>
        </p:nvSpPr>
        <p:spPr/>
        <p:txBody>
          <a:bodyPr/>
          <a:lstStyle/>
          <a:p>
            <a:r>
              <a:rPr lang="en-GB">
                <a:latin typeface="Cambria" panose="02040503050406030204" pitchFamily="18" charset="0"/>
                <a:ea typeface="Cambria" panose="02040503050406030204" pitchFamily="18" charset="0"/>
              </a:rPr>
              <a:t>GitHub Link</a:t>
            </a:r>
            <a:endParaRPr lang="en-IN"/>
          </a:p>
        </p:txBody>
      </p:sp>
      <p:sp>
        <p:nvSpPr>
          <p:cNvPr id="3" name="Text Placeholder 2">
            <a:extLst>
              <a:ext uri="{FF2B5EF4-FFF2-40B4-BE49-F238E27FC236}">
                <a16:creationId xmlns:a16="http://schemas.microsoft.com/office/drawing/2014/main" id="{43AC75D1-4725-2CAA-219C-5E2590E4CAB9}"/>
              </a:ext>
            </a:extLst>
          </p:cNvPr>
          <p:cNvSpPr>
            <a:spLocks noGrp="1"/>
          </p:cNvSpPr>
          <p:nvPr>
            <p:ph type="body" idx="1"/>
          </p:nvPr>
        </p:nvSpPr>
        <p:spPr/>
        <p:txBody>
          <a:bodyPr/>
          <a:lstStyle/>
          <a:p>
            <a:pPr marL="76200" indent="0">
              <a:buNone/>
            </a:pPr>
            <a:r>
              <a:rPr lang="en-GB">
                <a:solidFill>
                  <a:srgbClr val="FF0000"/>
                </a:solidFill>
                <a:latin typeface="Cambria"/>
                <a:ea typeface="Cambria"/>
              </a:rPr>
              <a:t>GitHub Link:</a:t>
            </a:r>
          </a:p>
          <a:p>
            <a:pPr marL="76200" indent="0">
              <a:buNone/>
            </a:pPr>
            <a:r>
              <a:rPr lang="en-GB">
                <a:solidFill>
                  <a:srgbClr val="FF0000"/>
                </a:solidFill>
                <a:hlinkClick r:id="rId2"/>
              </a:rPr>
              <a:t>https://github.com/VISHNU09092003/Crowd-sourcing-of-diseases-and-pests-information</a:t>
            </a:r>
            <a:endParaRPr lang="en-GB"/>
          </a:p>
        </p:txBody>
      </p:sp>
    </p:spTree>
    <p:extLst>
      <p:ext uri="{BB962C8B-B14F-4D97-AF65-F5344CB8AC3E}">
        <p14:creationId xmlns:p14="http://schemas.microsoft.com/office/powerpoint/2010/main" val="692232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a:latin typeface="Cambria"/>
                <a:ea typeface="Cambria"/>
              </a:rPr>
              <a:t>Technology Stack Components:</a:t>
            </a:r>
          </a:p>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indent="-190500" algn="just">
              <a:spcBef>
                <a:spcPts val="0"/>
              </a:spcBef>
            </a:pPr>
            <a:r>
              <a:rPr lang="en-US" b="1">
                <a:latin typeface="Cambria"/>
                <a:ea typeface="Cambria"/>
              </a:rPr>
              <a:t>Front End</a:t>
            </a:r>
            <a:r>
              <a:rPr lang="en-US">
                <a:latin typeface="Cambria"/>
                <a:ea typeface="Cambria"/>
              </a:rPr>
              <a:t> :</a:t>
            </a:r>
            <a:endParaRPr lang="en-US">
              <a:latin typeface="Cambria" panose="02040503050406030204" pitchFamily="18" charset="0"/>
              <a:ea typeface="Cambria" panose="02040503050406030204" pitchFamily="18" charset="0"/>
            </a:endParaRPr>
          </a:p>
          <a:p>
            <a:pPr marL="152400" indent="0" algn="just">
              <a:spcBef>
                <a:spcPts val="0"/>
              </a:spcBef>
              <a:buNone/>
            </a:pPr>
            <a:r>
              <a:rPr lang="en-US">
                <a:latin typeface="Cambria"/>
                <a:ea typeface="Cambria"/>
              </a:rPr>
              <a:t>   HTML, CSS, AngularJS</a:t>
            </a:r>
            <a:endParaRPr lang="en-US">
              <a:latin typeface="Cambria" panose="02040503050406030204" pitchFamily="18" charset="0"/>
              <a:ea typeface="Cambria" panose="02040503050406030204" pitchFamily="18" charset="0"/>
            </a:endParaRPr>
          </a:p>
          <a:p>
            <a:pPr marL="342900" indent="-190500" algn="just">
              <a:spcBef>
                <a:spcPts val="0"/>
              </a:spcBef>
            </a:pPr>
            <a:r>
              <a:rPr lang="en-US" b="1">
                <a:latin typeface="Cambria"/>
                <a:ea typeface="Cambria"/>
              </a:rPr>
              <a:t>Back End</a:t>
            </a:r>
            <a:r>
              <a:rPr lang="en-US">
                <a:latin typeface="Cambria"/>
                <a:ea typeface="Cambria"/>
              </a:rPr>
              <a:t>   : </a:t>
            </a:r>
            <a:endParaRPr lang="en-US">
              <a:latin typeface="Cambria" panose="02040503050406030204" pitchFamily="18" charset="0"/>
              <a:ea typeface="Cambria" panose="02040503050406030204" pitchFamily="18" charset="0"/>
            </a:endParaRPr>
          </a:p>
          <a:p>
            <a:pPr marL="152400" indent="0" algn="just">
              <a:spcBef>
                <a:spcPts val="0"/>
              </a:spcBef>
              <a:buNone/>
            </a:pPr>
            <a:r>
              <a:rPr lang="en-US">
                <a:latin typeface="Cambria"/>
                <a:ea typeface="Cambria"/>
              </a:rPr>
              <a:t>   Java, C#</a:t>
            </a:r>
            <a:endParaRPr lang="en-US">
              <a:latin typeface="Cambria" panose="02040503050406030204" pitchFamily="18" charset="0"/>
              <a:ea typeface="Cambria" panose="02040503050406030204" pitchFamily="18" charset="0"/>
            </a:endParaRPr>
          </a:p>
          <a:p>
            <a:pPr marL="342900" indent="-190500" algn="just">
              <a:spcBef>
                <a:spcPts val="0"/>
              </a:spcBef>
            </a:pPr>
            <a:r>
              <a:rPr lang="en-US" b="1">
                <a:latin typeface="Cambria"/>
                <a:ea typeface="Cambria"/>
              </a:rPr>
              <a:t>Database </a:t>
            </a:r>
            <a:r>
              <a:rPr lang="en-US">
                <a:latin typeface="Cambria"/>
                <a:ea typeface="Cambria"/>
              </a:rPr>
              <a:t>  : </a:t>
            </a:r>
            <a:endParaRPr lang="en-US">
              <a:latin typeface="Cambria" panose="02040503050406030204" pitchFamily="18" charset="0"/>
              <a:ea typeface="Cambria" panose="02040503050406030204" pitchFamily="18" charset="0"/>
            </a:endParaRPr>
          </a:p>
          <a:p>
            <a:pPr marL="342900" indent="-190500" algn="just">
              <a:spcBef>
                <a:spcPts val="0"/>
              </a:spcBef>
              <a:buNone/>
            </a:pPr>
            <a:r>
              <a:rPr lang="en-US">
                <a:latin typeface="Cambria"/>
                <a:ea typeface="Cambria"/>
              </a:rPr>
              <a:t>  MySQL, Xampp</a:t>
            </a:r>
            <a:endParaRPr lang="en-US">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None/>
            </a:pPr>
            <a:endParaRPr lang="en-US">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a:latin typeface="Cambria" panose="02040503050406030204" pitchFamily="18" charset="0"/>
                <a:ea typeface="Cambria" panose="02040503050406030204" pitchFamily="18" charset="0"/>
              </a:rPr>
              <a:t>Analysis of Problem Statement </a:t>
            </a:r>
            <a:r>
              <a:rPr lang="en-US" sz="2000">
                <a:latin typeface="Cambria" panose="02040503050406030204" pitchFamily="18" charset="0"/>
                <a:ea typeface="Cambria" panose="02040503050406030204" pitchFamily="18" charset="0"/>
              </a:rPr>
              <a:t>(contd...)</a:t>
            </a:r>
            <a:endParaRPr lang="en-US">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a:latin typeface="Cambria"/>
                <a:ea typeface="Cambria"/>
              </a:rPr>
              <a:t>Software and Hardware Requirements: </a:t>
            </a:r>
          </a:p>
          <a:p>
            <a:pPr marL="342900" indent="-190500" algn="just">
              <a:lnSpc>
                <a:spcPct val="150000"/>
              </a:lnSpc>
              <a:spcBef>
                <a:spcPts val="0"/>
              </a:spcBef>
              <a:buSzPct val="100000"/>
              <a:buNone/>
            </a:pPr>
            <a:r>
              <a:rPr lang="en-US" b="1">
                <a:latin typeface="Cambria"/>
                <a:ea typeface="Cambria"/>
              </a:rPr>
              <a:t>Software: </a:t>
            </a:r>
            <a:br>
              <a:rPr lang="en-US" b="1">
                <a:latin typeface="Cambria"/>
                <a:ea typeface="Cambria"/>
              </a:rPr>
            </a:br>
            <a:r>
              <a:rPr lang="en-US">
                <a:latin typeface="Cambria"/>
                <a:ea typeface="Cambria"/>
              </a:rPr>
              <a:t>Visual Studio</a:t>
            </a:r>
            <a:endParaRPr lang="en-US">
              <a:latin typeface="Cambria" panose="02040503050406030204" pitchFamily="18" charset="0"/>
              <a:ea typeface="Cambria" panose="02040503050406030204" pitchFamily="18" charset="0"/>
            </a:endParaRPr>
          </a:p>
          <a:p>
            <a:pPr marL="342900" indent="-190500" algn="just">
              <a:lnSpc>
                <a:spcPct val="150000"/>
              </a:lnSpc>
              <a:spcBef>
                <a:spcPts val="0"/>
              </a:spcBef>
              <a:buNone/>
            </a:pPr>
            <a:r>
              <a:rPr lang="en-US">
                <a:latin typeface="Cambria"/>
                <a:ea typeface="Cambria"/>
              </a:rPr>
              <a:t>   Android Studio</a:t>
            </a:r>
            <a:endParaRPr lang="en-US">
              <a:latin typeface="Cambria" panose="02040503050406030204" pitchFamily="18" charset="0"/>
              <a:ea typeface="Cambria" panose="02040503050406030204" pitchFamily="18" charset="0"/>
            </a:endParaRPr>
          </a:p>
          <a:p>
            <a:pPr marL="342900" indent="-190500" algn="just">
              <a:lnSpc>
                <a:spcPct val="150000"/>
              </a:lnSpc>
              <a:spcBef>
                <a:spcPts val="0"/>
              </a:spcBef>
              <a:buNone/>
            </a:pPr>
            <a:r>
              <a:rPr lang="en-US">
                <a:latin typeface="Cambria"/>
                <a:ea typeface="Cambria"/>
              </a:rPr>
              <a:t>   MySQL Workbench</a:t>
            </a:r>
          </a:p>
          <a:p>
            <a:pPr marL="342900" indent="-190500" algn="just">
              <a:lnSpc>
                <a:spcPct val="150000"/>
              </a:lnSpc>
              <a:spcBef>
                <a:spcPts val="0"/>
              </a:spcBef>
              <a:buNone/>
            </a:pPr>
            <a:r>
              <a:rPr lang="en-US">
                <a:latin typeface="Cambria"/>
                <a:ea typeface="Cambria"/>
              </a:rPr>
              <a:t>   JDBC (API)</a:t>
            </a:r>
          </a:p>
          <a:p>
            <a:pPr marL="342900" indent="-190500" algn="just">
              <a:lnSpc>
                <a:spcPct val="200000"/>
              </a:lnSpc>
              <a:spcBef>
                <a:spcPts val="0"/>
              </a:spcBef>
              <a:buNone/>
            </a:pPr>
            <a:endParaRPr lang="en-US" b="1">
              <a:latin typeface="Cambria" panose="02040503050406030204" pitchFamily="18" charset="0"/>
              <a:ea typeface="Cambria" panose="02040503050406030204" pitchFamily="18" charset="0"/>
            </a:endParaRPr>
          </a:p>
          <a:p>
            <a:pPr marL="342900" indent="-190500" algn="just">
              <a:lnSpc>
                <a:spcPct val="200000"/>
              </a:lnSpc>
              <a:spcBef>
                <a:spcPts val="0"/>
              </a:spcBef>
              <a:buNone/>
            </a:pPr>
            <a:endParaRPr lang="en-US" b="1">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a:latin typeface="Cambria" panose="02040503050406030204" pitchFamily="18" charset="0"/>
                <a:ea typeface="Cambria" panose="02040503050406030204" pitchFamily="18" charset="0"/>
              </a:rPr>
              <a:t>Analysis of Problem Statement </a:t>
            </a:r>
            <a:r>
              <a:rPr lang="en-US" sz="2000">
                <a:latin typeface="Cambria" panose="02040503050406030204" pitchFamily="18" charset="0"/>
                <a:ea typeface="Cambria" panose="02040503050406030204" pitchFamily="18" charset="0"/>
              </a:rPr>
              <a:t>(contd...)</a:t>
            </a:r>
            <a:endParaRPr lang="en-US">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indent="-190500" algn="just">
              <a:lnSpc>
                <a:spcPct val="200000"/>
              </a:lnSpc>
              <a:spcBef>
                <a:spcPts val="0"/>
              </a:spcBef>
              <a:buNone/>
            </a:pPr>
            <a:r>
              <a:rPr lang="en-US" b="1"/>
              <a:t>Strengths and Opportunities :</a:t>
            </a:r>
          </a:p>
          <a:p>
            <a:pPr marL="495300" indent="-342900" algn="just">
              <a:lnSpc>
                <a:spcPct val="150000"/>
              </a:lnSpc>
              <a:spcBef>
                <a:spcPts val="0"/>
              </a:spcBef>
            </a:pPr>
            <a:r>
              <a:rPr lang="en-US" sz="2000"/>
              <a:t>Localized Knowledge Sharing</a:t>
            </a:r>
          </a:p>
          <a:p>
            <a:pPr marL="495300" indent="-342900" algn="just">
              <a:lnSpc>
                <a:spcPct val="150000"/>
              </a:lnSpc>
              <a:spcBef>
                <a:spcPts val="0"/>
              </a:spcBef>
            </a:pPr>
            <a:r>
              <a:rPr lang="en-US" sz="2000"/>
              <a:t>Empowerment through Peer Learning</a:t>
            </a:r>
          </a:p>
          <a:p>
            <a:pPr marL="495300" indent="-342900" algn="just">
              <a:lnSpc>
                <a:spcPct val="150000"/>
              </a:lnSpc>
              <a:spcBef>
                <a:spcPts val="0"/>
              </a:spcBef>
            </a:pPr>
            <a:r>
              <a:rPr lang="en-US" sz="2000"/>
              <a:t>Enhanced Problem Solving</a:t>
            </a:r>
          </a:p>
          <a:p>
            <a:pPr marL="495300" indent="-342900" algn="just">
              <a:lnSpc>
                <a:spcPct val="150000"/>
              </a:lnSpc>
              <a:spcBef>
                <a:spcPts val="0"/>
              </a:spcBef>
            </a:pPr>
            <a:r>
              <a:rPr lang="en-US" sz="2000"/>
              <a:t>Community Building</a:t>
            </a:r>
          </a:p>
          <a:p>
            <a:pPr marL="495300" indent="-342900" algn="just">
              <a:lnSpc>
                <a:spcPct val="150000"/>
              </a:lnSpc>
              <a:spcBef>
                <a:spcPts val="0"/>
              </a:spcBef>
            </a:pPr>
            <a:r>
              <a:rPr lang="en-US" sz="2000"/>
              <a:t>Cost Savings</a:t>
            </a:r>
          </a:p>
        </p:txBody>
      </p:sp>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latin typeface="Cambria"/>
                <a:ea typeface="Cambria"/>
              </a:rPr>
              <a:t>Timeline of the Project </a:t>
            </a:r>
            <a:endParaRPr>
              <a:latin typeface="Cambria"/>
              <a:ea typeface="Cambria"/>
            </a:endParaRPr>
          </a:p>
        </p:txBody>
      </p:sp>
      <p:sp>
        <p:nvSpPr>
          <p:cNvPr id="3" name="Text Placeholder 2">
            <a:extLst>
              <a:ext uri="{FF2B5EF4-FFF2-40B4-BE49-F238E27FC236}">
                <a16:creationId xmlns:a16="http://schemas.microsoft.com/office/drawing/2014/main" id="{2E36D799-CE17-4E27-1DE5-35B647072C5B}"/>
              </a:ext>
            </a:extLst>
          </p:cNvPr>
          <p:cNvSpPr>
            <a:spLocks noGrp="1"/>
          </p:cNvSpPr>
          <p:nvPr>
            <p:ph type="body" idx="1"/>
          </p:nvPr>
        </p:nvSpPr>
        <p:spPr/>
        <p:txBody>
          <a:bodyPr/>
          <a:lstStyle/>
          <a:p>
            <a:endParaRPr lang="en-US"/>
          </a:p>
        </p:txBody>
      </p:sp>
      <p:graphicFrame>
        <p:nvGraphicFramePr>
          <p:cNvPr id="4" name="Diagram 3">
            <a:extLst>
              <a:ext uri="{FF2B5EF4-FFF2-40B4-BE49-F238E27FC236}">
                <a16:creationId xmlns:a16="http://schemas.microsoft.com/office/drawing/2014/main" id="{7E46EF1A-B057-C251-ABF9-B395CC373D82}"/>
              </a:ext>
            </a:extLst>
          </p:cNvPr>
          <p:cNvGraphicFramePr/>
          <p:nvPr>
            <p:extLst>
              <p:ext uri="{D42A27DB-BD31-4B8C-83A1-F6EECF244321}">
                <p14:modId xmlns:p14="http://schemas.microsoft.com/office/powerpoint/2010/main" val="1214009123"/>
              </p:ext>
            </p:extLst>
          </p:nvPr>
        </p:nvGraphicFramePr>
        <p:xfrm>
          <a:off x="2462935" y="1523332"/>
          <a:ext cx="7261411" cy="3668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9993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latin typeface="Cambria"/>
                <a:ea typeface="Cambria"/>
              </a:rPr>
              <a:t>Timeline of the Project</a:t>
            </a:r>
            <a:endParaRPr>
              <a:latin typeface="Cambria"/>
              <a:ea typeface="Cambria"/>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algn="just">
              <a:lnSpc>
                <a:spcPct val="150000"/>
              </a:lnSpc>
            </a:pPr>
            <a:r>
              <a:rPr lang="en-US" sz="2800">
                <a:latin typeface="Cambria"/>
                <a:ea typeface="Cambria"/>
              </a:rPr>
              <a:t>Research and Analysis: September 2024 -October 2024 </a:t>
            </a:r>
            <a:endParaRPr lang="en-US"/>
          </a:p>
          <a:p>
            <a:pPr algn="just">
              <a:lnSpc>
                <a:spcPct val="150000"/>
              </a:lnSpc>
            </a:pPr>
            <a:r>
              <a:rPr lang="en-US" sz="2800">
                <a:latin typeface="Cambria"/>
                <a:ea typeface="Cambria"/>
              </a:rPr>
              <a:t>Development of App(</a:t>
            </a:r>
            <a:r>
              <a:rPr lang="en-US" sz="2800" err="1">
                <a:latin typeface="Cambria"/>
                <a:ea typeface="Cambria"/>
              </a:rPr>
              <a:t>Frontend&amp;Backend</a:t>
            </a:r>
            <a:r>
              <a:rPr lang="en-US" sz="2800">
                <a:latin typeface="Cambria"/>
                <a:ea typeface="Cambria"/>
              </a:rPr>
              <a:t>): October 2024 - November 2024</a:t>
            </a:r>
          </a:p>
          <a:p>
            <a:pPr algn="just">
              <a:lnSpc>
                <a:spcPct val="150000"/>
              </a:lnSpc>
            </a:pPr>
            <a:r>
              <a:rPr lang="en-US" sz="2800">
                <a:latin typeface="Cambria"/>
                <a:ea typeface="Cambria"/>
              </a:rPr>
              <a:t>Testing and Refinement: November 2024</a:t>
            </a:r>
          </a:p>
          <a:p>
            <a:pPr algn="just">
              <a:lnSpc>
                <a:spcPct val="150000"/>
              </a:lnSpc>
            </a:pPr>
            <a:r>
              <a:rPr lang="en-US" sz="2800">
                <a:latin typeface="Cambria"/>
                <a:ea typeface="Cambria"/>
              </a:rPr>
              <a:t>Final Report and Presentation: December 2024</a:t>
            </a:r>
          </a:p>
          <a:p>
            <a:pPr marL="342900" lvl="0" indent="-190500" algn="just">
              <a:spcBef>
                <a:spcPts val="0"/>
              </a:spcBef>
              <a:spcAft>
                <a:spcPts val="0"/>
              </a:spcAft>
              <a:buNone/>
            </a:pPr>
            <a:endParaRPr>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7989027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Bioinformatics</vt:lpstr>
      <vt:lpstr>Crowd sourcing of diseases and pests information</vt:lpstr>
      <vt:lpstr>Content</vt:lpstr>
      <vt:lpstr>Problem Statement Number:PSCS55 </vt:lpstr>
      <vt:lpstr>GitHub Link</vt:lpstr>
      <vt:lpstr>Analysis of Problem Statement</vt:lpstr>
      <vt:lpstr>Analysis of Problem Statement (contd...)</vt:lpstr>
      <vt:lpstr>Analysis of Problem Statement (contd...)</vt:lpstr>
      <vt:lpstr>Timeline of the Project </vt:lpstr>
      <vt:lpstr>Timeline of the Project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varun sg</cp:lastModifiedBy>
  <cp:revision>2</cp:revision>
  <dcterms:modified xsi:type="dcterms:W3CDTF">2024-09-17T15:43:57Z</dcterms:modified>
</cp:coreProperties>
</file>