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e401eba5278e9c7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e401eba5278e9c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https://github.com/VISHNUPRAKASH6126/Deforestation-detection.git" TargetMode="External"/><Relationship Id="rId6" Type="http://schemas.openxmlformats.org/officeDocument/2006/relationships/hyperlink" Target="https://github.com/VISHNUPRAKASH6126/Deforestation-detection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5873750" y="584200"/>
            <a:ext cx="4673700" cy="9780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5458702" y="2763438"/>
            <a:ext cx="5503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Deforestation Detection</a:t>
            </a:r>
            <a:endParaRPr b="1" i="0" sz="36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2" name="Google Shape;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419" y="868863"/>
            <a:ext cx="1263157" cy="410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/>
        </p:nvSpPr>
        <p:spPr>
          <a:xfrm>
            <a:off x="4751600" y="4615084"/>
            <a:ext cx="69180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VISHNU PRAKASH 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https://github.com/VISHNUPRAKASH6126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/Deforestation-detection.git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/>
        </p:nvSpPr>
        <p:spPr>
          <a:xfrm>
            <a:off x="191911" y="972537"/>
            <a:ext cx="26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2" name="Google Shape;32;p7"/>
          <p:cNvPicPr preferRelativeResize="0"/>
          <p:nvPr/>
        </p:nvPicPr>
        <p:blipFill rotWithShape="1">
          <a:blip r:embed="rId4">
            <a:alphaModFix amt="85000"/>
          </a:blip>
          <a:srcRect b="0" l="13762" r="13652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8839200" y="3168609"/>
            <a:ext cx="1503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304800" y="1611000"/>
            <a:ext cx="6873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environmental impact of deforestation.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how satellite imagery helps in land cover monitoring.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machine learning to detect deforested areas.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system to visualize and report deforestation trends.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>
            <a:off x="135834" y="1067664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661200" y="1714500"/>
            <a:ext cx="9585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– Programming Language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 / PyTorch – For model training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Earth Engine – Satellite image 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OpenCV – Image processing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/ Seaborn – Visualization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Jupyter Notebook / Colab – Development platform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268356" y="1014656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409650" y="1691559"/>
            <a:ext cx="11372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– Gather satellite images from Google Earth Engine.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– Clean and enhance image resolution.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AI Models – Use CNN to classify forest vs non-forest.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Detection – Compare images over time to identify changes.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– Map areas of deforestation.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864912" y="2239959"/>
            <a:ext cx="113271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Deforestation is a major threat to biodiversity and climate balance.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monitoring is slow, expensive, and not scalable.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need for an automated, efficient, and accurate detection system.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0" y="2718570"/>
            <a:ext cx="121920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AI-powered tool that scans satellite images over time.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highlights areas of tree cover loss.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alerts and reports for early intervention.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0" y="2718570"/>
            <a:ext cx="12192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00" y="1714500"/>
            <a:ext cx="11562826" cy="45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1145550"/>
            <a:ext cx="10126126" cy="54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149087" y="988151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77738" y="2239945"/>
            <a:ext cx="12192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a scalable solution for monitoring deforestation.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aids in environmental decision-making and policy enforcement.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 can integrate real-time alert systems and more precise geolocation mapping.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