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 COMMUNICATION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Vishnu C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AT+QIOPEN opens TCP connections on Cavli CQ20</a:t>
            </a:r>
          </a:p>
          <a:p>
            <a:r>
              <a:t>- AT+QISEND transmits payloads via socket</a:t>
            </a:r>
          </a:p>
          <a:p>
            <a:r>
              <a:t>- Modes: buffer, push, transparent</a:t>
            </a:r>
          </a:p>
          <a:p>
            <a:r>
              <a:t>- Use correct sequence and monitor URCs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Cavli CQ20 datasheet</a:t>
            </a:r>
          </a:p>
          <a:p>
            <a:r>
              <a:t>- Quectel UC20 TCP/IP AT Manual</a:t>
            </a:r>
          </a:p>
          <a:p>
            <a:r>
              <a:t>- M2M Support Docs on AT+QISEND</a:t>
            </a:r>
          </a:p>
          <a:p>
            <a:r>
              <a:t>- Quectel Application Notes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TCP socket operations using AT commands on Cavli CQ20</a:t>
            </a:r>
          </a:p>
          <a:p>
            <a:r>
              <a:t>- Learn how to open TCP sockets with AT+QIOPEN</a:t>
            </a:r>
          </a:p>
          <a:p>
            <a:r>
              <a:t>- Learn how to send data with AT+QISEND</a:t>
            </a:r>
          </a:p>
          <a:p>
            <a:r>
              <a:t>- Practice typical command sequences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CQ20 Module Quick Specs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LTE Cat 4 module with 2G fallback</a:t>
            </a:r>
          </a:p>
          <a:p>
            <a:r>
              <a:t>- GNSS, VoLTE, and integrated eSIM</a:t>
            </a:r>
          </a:p>
          <a:p>
            <a:r>
              <a:t>- Uses Quectel-based AT command set</a:t>
            </a:r>
          </a:p>
          <a:p>
            <a:r>
              <a:t>- Compatible with AT+QIOPEN and AT+QISEND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AT+QIOPEN – Open TCP Socket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AT+QIOPEN=&lt;ctx&gt;,&lt;id&gt;,"TCP","&lt;IP&gt;",&lt;port&gt;[,&lt;local_port&gt;,&lt;mode&gt;]</a:t>
            </a:r>
          </a:p>
          <a:p>
            <a:r>
              <a:t>- contextID: PDP context (e.g., 1)</a:t>
            </a:r>
          </a:p>
          <a:p>
            <a:r>
              <a:t>- connectID: 0-11</a:t>
            </a:r>
          </a:p>
          <a:p>
            <a:r>
              <a:t>- access_mode: 0=buffer, 1=push, 2=transparent</a:t>
            </a:r>
          </a:p>
          <a:p>
            <a:r>
              <a:t>URC: +QIOPEN: &lt;id&gt;,&lt;err&gt;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Modes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Buffer Mode (0): Host polls with AT+QIRD</a:t>
            </a:r>
          </a:p>
          <a:p>
            <a:r>
              <a:t>- Direct Push Mode (1): Auto data URC</a:t>
            </a:r>
          </a:p>
          <a:p>
            <a:r>
              <a:t>- Transparent Mode (2): Acts like serial pipe</a:t>
            </a:r>
          </a:p>
          <a:p>
            <a:r>
              <a:t>- Choose based on streaming vs polling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AT+QISEND – Sending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AT+QISEND=&lt;connectID&gt;[,&lt;length&gt;]</a:t>
            </a:r>
          </a:p>
          <a:p>
            <a:r>
              <a:t>- Prompts with "&gt;" for data entry</a:t>
            </a:r>
          </a:p>
          <a:p>
            <a:r>
              <a:t>- End data with Ctrl+Z</a:t>
            </a:r>
          </a:p>
          <a:p>
            <a:r>
              <a:t>- Response: SEND OK or FAIL</a:t>
            </a:r>
          </a:p>
          <a:p>
            <a:r>
              <a:t>- Supports variable or fixed-length send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TCP Command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AT+QICSGP=1,"APN"</a:t>
            </a:r>
          </a:p>
          <a:p>
            <a:r>
              <a:t>AT+QIACT=1</a:t>
            </a:r>
          </a:p>
          <a:p>
            <a:r>
              <a:t>AT+QIOPEN=1,0,"TCP","203.0.113.10",5000,0,0</a:t>
            </a:r>
          </a:p>
          <a:p>
            <a:r>
              <a:t>AT+QISEND=0,11 → Hello world</a:t>
            </a:r>
          </a:p>
          <a:p>
            <a:r>
              <a:t>AT+QISEND=0,0</a:t>
            </a:r>
          </a:p>
          <a:p>
            <a:r>
              <a:t>AT+QICLOSE=0</a:t>
            </a:r>
          </a:p>
          <a:p>
            <a:r>
              <a:t>AT+QIDEACT=1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 PDP is activated (AT+QIACT)</a:t>
            </a:r>
          </a:p>
          <a:p>
            <a:r>
              <a:t>- Monitor +QIOPEN and QISEND URCs</a:t>
            </a:r>
          </a:p>
          <a:p>
            <a:r>
              <a:t>- Use AT+QIGETERROR on failure</a:t>
            </a:r>
          </a:p>
          <a:p>
            <a:r>
              <a:t>- Avoid large sends; split if needed</a:t>
            </a:r>
          </a:p>
          <a:p>
            <a:r>
              <a:t>- Use +++ to exit transparent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SEND FAIL: buffer full → retry</a:t>
            </a:r>
          </a:p>
          <a:p>
            <a:r>
              <a:t>- ERROR: wrong connectID or PDP inactive</a:t>
            </a:r>
          </a:p>
          <a:p>
            <a:r>
              <a:t>- No URC: check timeout or socket error</a:t>
            </a:r>
          </a:p>
          <a:p>
            <a:r>
              <a:t>- Use AT+QIGETERROR for last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428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SOCKET COMMUNICATION</vt:lpstr>
      <vt:lpstr>Overview &amp; Objectives</vt:lpstr>
      <vt:lpstr>CQ20 Module Quick Specs</vt:lpstr>
      <vt:lpstr>AT+QIOPEN – Open TCP Socket</vt:lpstr>
      <vt:lpstr>Access Modes Explained</vt:lpstr>
      <vt:lpstr>AT+QISEND – Sending Data</vt:lpstr>
      <vt:lpstr>Full TCP Command Example</vt:lpstr>
      <vt:lpstr>Tips &amp; Best Practices</vt:lpstr>
      <vt:lpstr>Common Errors &amp; Solutions</vt:lpstr>
      <vt:lpstr>Summary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Vishnu C</cp:lastModifiedBy>
  <cp:revision>2</cp:revision>
  <dcterms:created xsi:type="dcterms:W3CDTF">2013-01-27T09:14:16Z</dcterms:created>
  <dcterms:modified xsi:type="dcterms:W3CDTF">2025-07-18T04:46:31Z</dcterms:modified>
  <cp:category/>
</cp:coreProperties>
</file>