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V</a:t>
            </a:r>
            <a:r>
              <a:rPr altLang="en-IN" sz="2400" lang="en-US" smtClean="0"/>
              <a:t>I</a:t>
            </a:r>
            <a:r>
              <a:rPr altLang="en-IN" sz="2400" lang="en-US" smtClean="0"/>
              <a:t>S</a:t>
            </a:r>
            <a:r>
              <a:rPr altLang="en-IN" sz="2400" lang="en-US" smtClean="0"/>
              <a:t>H</a:t>
            </a:r>
            <a:r>
              <a:rPr altLang="en-IN" sz="2400" lang="en-US" smtClean="0"/>
              <a:t>V</a:t>
            </a:r>
            <a:r>
              <a:rPr altLang="en-IN" sz="2400" lang="en-US" smtClean="0"/>
              <a:t>A</a:t>
            </a:r>
            <a:r>
              <a:rPr altLang="en-IN" sz="2400" lang="en-US" smtClean="0"/>
              <a:t> </a:t>
            </a:r>
            <a:r>
              <a:rPr altLang="en-IN" sz="2400" lang="en-US" smtClean="0"/>
              <a:t> </a:t>
            </a:r>
            <a:r>
              <a:rPr altLang="en-IN" sz="2400" lang="en-US" smtClean="0"/>
              <a:t>R</a:t>
            </a:r>
            <a:r>
              <a:rPr altLang="en-IN" sz="2400" lang="en-US" smtClean="0"/>
              <a:t>K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(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</a:t>
            </a:r>
            <a:r>
              <a:rPr dirty="0" sz="2400" lang="en-US" smtClean="0"/>
              <a:t>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CHRIST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dirty="0" sz="2400" lang="en-US" smtClean="0"/>
              <a:t>OLLEGE OF ARTS AND SCIENCE.</a:t>
            </a:r>
            <a:endParaRPr dirty="0" sz="2400" lang="en-US"/>
          </a:p>
          <a:p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LACHERY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dirty="0" sz="2400" lang="en-US"/>
              <a:t>          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2024-11-06T14:33:17Z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f250c5d468354298a4afd32b0031e908</vt:lpwstr>
  </property>
</Properties>
</file>