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b6264011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b6264011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b6264011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b6264011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b6264011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b6264011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b6264011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b626401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b6264011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b6264011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1b7b6bb8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1b7b6bb8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1b7b6bb8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1b7b6bb8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b626401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b626401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b626401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b626401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b626401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b626401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b626401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b626401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b6264011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b6264011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b626401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b626401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Data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Data based on Experience,Age,Gender,Job Title and Education Level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780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 </a:t>
            </a:r>
            <a:r>
              <a:rPr lang="en"/>
              <a:t>of years of experience and salary of </a:t>
            </a:r>
            <a:r>
              <a:rPr lang="en"/>
              <a:t> people whose salary exceed the mean salary and people in the data set 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00" y="1462848"/>
            <a:ext cx="4247825" cy="308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1461563"/>
            <a:ext cx="4247824" cy="308983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857800" y="1162875"/>
            <a:ext cx="30438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People with salary over the mean salary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5267513" y="116286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People in the data set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780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</a:t>
            </a:r>
            <a:r>
              <a:rPr lang="en"/>
              <a:t>plot of years of experience and salary of people whose salary exceed the mean salary and people in the data set 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00" y="1462848"/>
            <a:ext cx="4247825" cy="308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1461563"/>
            <a:ext cx="4247824" cy="308983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857800" y="1162875"/>
            <a:ext cx="30438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People with salary over the mean salary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267513" y="116286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People in the data set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801" y="1462850"/>
            <a:ext cx="4247824" cy="309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3600" y="1462850"/>
            <a:ext cx="4247825" cy="307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7638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 and Female counts in the data set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727650" y="2409750"/>
            <a:ext cx="76887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Male and Female counts in the data set whose salary is above the mean salary</a:t>
            </a:r>
            <a:endParaRPr sz="2300"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00" y="535188"/>
            <a:ext cx="74676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925" y="3317550"/>
            <a:ext cx="6289747" cy="16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727800" y="4167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 of the genders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4338"/>
            <a:ext cx="4496243" cy="35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375" y="1454325"/>
            <a:ext cx="4458701" cy="35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About Dataset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The dataset was obtained from multiple sources, including surveys, job posting sites, and other publicly available sources.A total of 6704 data points were collected.The dataset included </a:t>
            </a:r>
            <a:r>
              <a:rPr lang="en" sz="17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five variables</a:t>
            </a:r>
            <a:r>
              <a:rPr lang="en" sz="17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age, experience, job role, and education level and salary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null items on the datasets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190400" y="1853850"/>
            <a:ext cx="44814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 was able to remove them on the </a:t>
            </a:r>
            <a:r>
              <a:rPr b="1"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dataset</a:t>
            </a:r>
            <a:endParaRPr sz="17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04525"/>
            <a:ext cx="30861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762" y="2331625"/>
            <a:ext cx="2904675" cy="26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09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salary and the people with salary that is </a:t>
            </a:r>
            <a:r>
              <a:rPr lang="en"/>
              <a:t>greater</a:t>
            </a:r>
            <a:r>
              <a:rPr lang="en"/>
              <a:t> than the mean salary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50" y="2078875"/>
            <a:ext cx="33432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25" y="3553700"/>
            <a:ext cx="84677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500250" y="205375"/>
            <a:ext cx="81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Level column is not clean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345350" y="1937925"/>
            <a:ext cx="46221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cleaned the section by replacing values</a:t>
            </a:r>
            <a:endParaRPr sz="3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75" y="920250"/>
            <a:ext cx="3550000" cy="19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900" y="2459023"/>
            <a:ext cx="5845550" cy="25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41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level of people whose salary exceed mean salary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788" y="3216725"/>
            <a:ext cx="5656424" cy="181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075" y="1351475"/>
            <a:ext cx="5705451" cy="186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7800" y="563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 for Education level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25" y="1668375"/>
            <a:ext cx="3853975" cy="30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375" y="1668375"/>
            <a:ext cx="3693433" cy="30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7650" y="71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Dominant highest paying job and its count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3688100"/>
            <a:ext cx="76887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got Software Engineer manager with a total of 120 counts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25" y="1889826"/>
            <a:ext cx="8434551" cy="13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7650" y="44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Age and years of experience of people who exceed mean salary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88" y="1335388"/>
            <a:ext cx="85058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87" y="3140750"/>
            <a:ext cx="8909251" cy="13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