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8" r:id="rId6"/>
    <p:sldId id="265" r:id="rId7"/>
    <p:sldId id="263" r:id="rId8"/>
    <p:sldId id="262" r:id="rId9"/>
    <p:sldId id="267" r:id="rId10"/>
    <p:sldId id="266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E519E5-9E69-BA62-FF42-D6CB1E088EA3}" v="526" dt="2025-06-09T17:32:14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7945" y="1091048"/>
            <a:ext cx="9144000" cy="1009738"/>
          </a:xfrm>
        </p:spPr>
        <p:txBody>
          <a:bodyPr/>
          <a:lstStyle/>
          <a:p>
            <a:r>
              <a:rPr lang="en-GB" b="1" dirty="0">
                <a:latin typeface="Times New Roman"/>
                <a:cs typeface="Times New Roman"/>
              </a:rPr>
              <a:t>MODULE-3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6466" y="2255491"/>
            <a:ext cx="9561534" cy="300230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800" b="1" dirty="0"/>
              <a:t>FACULTY OD REQUEST AND APPROVAL MODULE</a:t>
            </a:r>
          </a:p>
          <a:p>
            <a:endParaRPr lang="en-GB" b="1" dirty="0">
              <a:ea typeface="+mn-lt"/>
              <a:cs typeface="+mn-lt"/>
            </a:endParaRPr>
          </a:p>
          <a:p>
            <a:r>
              <a:rPr lang="en-GB" b="1" dirty="0">
                <a:ea typeface="+mn-lt"/>
                <a:cs typeface="+mn-lt"/>
              </a:rPr>
              <a:t>TEAM MEMBERS</a:t>
            </a:r>
            <a:endParaRPr lang="en-GB" b="1" dirty="0"/>
          </a:p>
          <a:p>
            <a:r>
              <a:rPr lang="en-GB" dirty="0">
                <a:ea typeface="+mn-lt"/>
                <a:cs typeface="+mn-lt"/>
              </a:rPr>
              <a:t>1. </a:t>
            </a:r>
            <a:r>
              <a:rPr lang="en-GB" dirty="0" err="1">
                <a:ea typeface="+mn-lt"/>
                <a:cs typeface="+mn-lt"/>
              </a:rPr>
              <a:t>Visvesswar</a:t>
            </a:r>
            <a:r>
              <a:rPr lang="en-GB" dirty="0">
                <a:ea typeface="+mn-lt"/>
                <a:cs typeface="+mn-lt"/>
              </a:rPr>
              <a:t> A M - 2022103013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2. Shibani Selvakumar - 2023103005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3. </a:t>
            </a:r>
            <a:r>
              <a:rPr lang="en-GB" dirty="0" err="1">
                <a:ea typeface="+mn-lt"/>
                <a:cs typeface="+mn-lt"/>
              </a:rPr>
              <a:t>Nikhitaa</a:t>
            </a:r>
            <a:r>
              <a:rPr lang="en-GB" dirty="0">
                <a:ea typeface="+mn-lt"/>
                <a:cs typeface="+mn-lt"/>
              </a:rPr>
              <a:t> M - 2023103010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4. Sai Nikitha - 2023103006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A91047-3C3D-39EF-4756-1205C9FE1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CC7978-7E7E-BD2E-AF20-51A00EE3AF6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75" t="4267" r="1773" b="-123"/>
          <a:stretch>
            <a:fillRect/>
          </a:stretch>
        </p:blipFill>
        <p:spPr>
          <a:xfrm>
            <a:off x="693963" y="1114112"/>
            <a:ext cx="10890863" cy="57465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65D619-AD66-5503-9474-5261DF8D1B5F}"/>
              </a:ext>
            </a:extLst>
          </p:cNvPr>
          <p:cNvSpPr txBox="1"/>
          <p:nvPr/>
        </p:nvSpPr>
        <p:spPr>
          <a:xfrm>
            <a:off x="1156519" y="307310"/>
            <a:ext cx="9567616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b="1" dirty="0">
                <a:latin typeface="Times New Roman"/>
                <a:cs typeface="Times New Roman"/>
              </a:rPr>
              <a:t>A toast message is received for successful </a:t>
            </a:r>
            <a:r>
              <a:rPr lang="en-GB" sz="2000" b="1" dirty="0" err="1">
                <a:latin typeface="Times New Roman"/>
                <a:cs typeface="Times New Roman"/>
              </a:rPr>
              <a:t>updation</a:t>
            </a:r>
            <a:r>
              <a:rPr lang="en-GB" sz="2000" b="1" dirty="0">
                <a:latin typeface="Times New Roman"/>
                <a:cs typeface="Times New Roman"/>
              </a:rPr>
              <a:t> of details.( or failure of action )</a:t>
            </a:r>
          </a:p>
        </p:txBody>
      </p:sp>
    </p:spTree>
    <p:extLst>
      <p:ext uri="{BB962C8B-B14F-4D97-AF65-F5344CB8AC3E}">
        <p14:creationId xmlns:p14="http://schemas.microsoft.com/office/powerpoint/2010/main" val="40241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383777-804F-B8B2-6A10-E5CF3CEB7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5CAE1A-DE72-3098-F216-9F64B23F87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58" r="2657" b="-1"/>
          <a:stretch>
            <a:fillRect/>
          </a:stretch>
        </p:blipFill>
        <p:spPr>
          <a:xfrm>
            <a:off x="753979" y="815473"/>
            <a:ext cx="10678420" cy="60425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64138C-C685-EA79-7558-9D389F5A05BA}"/>
              </a:ext>
            </a:extLst>
          </p:cNvPr>
          <p:cNvSpPr txBox="1"/>
          <p:nvPr/>
        </p:nvSpPr>
        <p:spPr>
          <a:xfrm>
            <a:off x="1156519" y="161634"/>
            <a:ext cx="95676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b="1" dirty="0">
                <a:latin typeface="Times New Roman"/>
                <a:cs typeface="Times New Roman"/>
              </a:rPr>
              <a:t>This is the Add scholar page, where faculty/admin can add scholar details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4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9E2A45-0F1B-4983-97E9-18846C7E8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1D07AB-204F-2465-791D-BB3D433128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436" r="879" b="-1"/>
          <a:stretch>
            <a:fillRect/>
          </a:stretch>
        </p:blipFill>
        <p:spPr>
          <a:xfrm>
            <a:off x="764801" y="774487"/>
            <a:ext cx="10656775" cy="60835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4C3C1-FCFC-426B-FFF8-368C9E87B434}"/>
              </a:ext>
            </a:extLst>
          </p:cNvPr>
          <p:cNvSpPr txBox="1"/>
          <p:nvPr/>
        </p:nvSpPr>
        <p:spPr>
          <a:xfrm>
            <a:off x="1156519" y="161634"/>
            <a:ext cx="95676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b="1" dirty="0">
                <a:latin typeface="Times New Roman"/>
                <a:cs typeface="Times New Roman"/>
              </a:rPr>
              <a:t>Form details are validated before submission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C273E4-D5AA-CB3C-9E6F-B6CAFC2AF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A13D41B-7B16-090F-58CF-3FFE6D396F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58" r="2657" b="-1"/>
          <a:stretch>
            <a:fillRect/>
          </a:stretch>
        </p:blipFill>
        <p:spPr>
          <a:xfrm>
            <a:off x="753596" y="852928"/>
            <a:ext cx="10679187" cy="6005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3F949B-E40D-7529-1B61-740E8A203E9E}"/>
              </a:ext>
            </a:extLst>
          </p:cNvPr>
          <p:cNvSpPr txBox="1"/>
          <p:nvPr/>
        </p:nvSpPr>
        <p:spPr>
          <a:xfrm>
            <a:off x="1156519" y="307310"/>
            <a:ext cx="9567616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b="1" dirty="0">
                <a:latin typeface="Times New Roman"/>
                <a:cs typeface="Times New Roman"/>
              </a:rPr>
              <a:t>Submission of form with valid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1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937330-F301-8C78-A545-0B0EDD1744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58" r="2657" b="-1"/>
          <a:stretch>
            <a:fillRect/>
          </a:stretch>
        </p:blipFill>
        <p:spPr>
          <a:xfrm>
            <a:off x="532377" y="703413"/>
            <a:ext cx="11135096" cy="6155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4B6E62-B060-6D9A-5B5C-6DC6849DB515}"/>
              </a:ext>
            </a:extLst>
          </p:cNvPr>
          <p:cNvSpPr txBox="1"/>
          <p:nvPr/>
        </p:nvSpPr>
        <p:spPr>
          <a:xfrm>
            <a:off x="1156519" y="161634"/>
            <a:ext cx="9567616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b="1" dirty="0">
                <a:latin typeface="Times New Roman"/>
                <a:cs typeface="Times New Roman"/>
              </a:rPr>
              <a:t>A toast message is received for successful addition of scholar.( or failure of action )</a:t>
            </a:r>
          </a:p>
        </p:txBody>
      </p:sp>
    </p:spTree>
    <p:extLst>
      <p:ext uri="{BB962C8B-B14F-4D97-AF65-F5344CB8AC3E}">
        <p14:creationId xmlns:p14="http://schemas.microsoft.com/office/powerpoint/2010/main" val="305981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55B2AD-FA47-4B55-E925-D352E1377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2E46864-D50F-444C-6119-7247B094DD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-193" r="-103" b="2317"/>
          <a:stretch>
            <a:fillRect/>
          </a:stretch>
        </p:blipFill>
        <p:spPr>
          <a:xfrm>
            <a:off x="632261" y="1170034"/>
            <a:ext cx="10916276" cy="5683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4B2FB6-DF39-92ED-8A11-E65F2F81FFA8}"/>
              </a:ext>
            </a:extLst>
          </p:cNvPr>
          <p:cNvSpPr txBox="1"/>
          <p:nvPr/>
        </p:nvSpPr>
        <p:spPr>
          <a:xfrm>
            <a:off x="1156519" y="307310"/>
            <a:ext cx="9567616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b="1" dirty="0">
                <a:latin typeface="Times New Roman"/>
                <a:cs typeface="Times New Roman"/>
              </a:rPr>
              <a:t>Admin's view of Scholars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1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69608C-83F0-FEB9-2EA0-711D8AD31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D76A8A8-C1BD-6371-720C-30DF100225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58" r="2657" b="-1"/>
          <a:stretch>
            <a:fillRect/>
          </a:stretch>
        </p:blipFill>
        <p:spPr>
          <a:xfrm>
            <a:off x="773225" y="864134"/>
            <a:ext cx="10645569" cy="5993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DD2EAA-BEE8-551E-8518-4D2028E98165}"/>
              </a:ext>
            </a:extLst>
          </p:cNvPr>
          <p:cNvSpPr txBox="1"/>
          <p:nvPr/>
        </p:nvSpPr>
        <p:spPr>
          <a:xfrm>
            <a:off x="1156519" y="307310"/>
            <a:ext cx="9567616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b="1" dirty="0">
                <a:latin typeface="Times New Roman"/>
                <a:cs typeface="Times New Roman"/>
              </a:rPr>
              <a:t>A toast message is received for successful deletion.( or failure of action )</a:t>
            </a:r>
          </a:p>
        </p:txBody>
      </p:sp>
    </p:spTree>
    <p:extLst>
      <p:ext uri="{BB962C8B-B14F-4D97-AF65-F5344CB8AC3E}">
        <p14:creationId xmlns:p14="http://schemas.microsoft.com/office/powerpoint/2010/main" val="335453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50AD29-2913-8CDA-B82D-411E296BD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56A479-B004-FBD0-9B3E-68CF00A9EF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3" t="-16" r="-46" b="-186"/>
          <a:stretch>
            <a:fillRect/>
          </a:stretch>
        </p:blipFill>
        <p:spPr>
          <a:xfrm>
            <a:off x="604316" y="811554"/>
            <a:ext cx="10977564" cy="6041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A77A22-57DE-EF13-8F43-FD333F307579}"/>
              </a:ext>
            </a:extLst>
          </p:cNvPr>
          <p:cNvSpPr txBox="1"/>
          <p:nvPr/>
        </p:nvSpPr>
        <p:spPr>
          <a:xfrm>
            <a:off x="1156519" y="161634"/>
            <a:ext cx="9567616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b="1" dirty="0">
                <a:latin typeface="Times New Roman"/>
                <a:cs typeface="Times New Roman"/>
              </a:rPr>
              <a:t>Faculty's view of Scholar List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1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6A3FBB-8CBA-6C11-94C5-1F1A0F4D4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29E626D-E33B-7FFD-DB97-2E5ECD45B67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717" t="3418" r="1731" b="-16"/>
          <a:stretch>
            <a:fillRect/>
          </a:stretch>
        </p:blipFill>
        <p:spPr>
          <a:xfrm>
            <a:off x="604316" y="1024466"/>
            <a:ext cx="10980508" cy="5836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0B91A1-F56E-53D2-5D53-F834EECFE47C}"/>
              </a:ext>
            </a:extLst>
          </p:cNvPr>
          <p:cNvSpPr txBox="1"/>
          <p:nvPr/>
        </p:nvSpPr>
        <p:spPr>
          <a:xfrm>
            <a:off x="1167725" y="262487"/>
            <a:ext cx="9567616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000" b="1" dirty="0">
                <a:latin typeface="Times New Roman"/>
                <a:cs typeface="Times New Roman"/>
              </a:rPr>
              <a:t>A pop-up modal through which scholar details can be updated</a:t>
            </a:r>
          </a:p>
        </p:txBody>
      </p:sp>
    </p:spTree>
    <p:extLst>
      <p:ext uri="{BB962C8B-B14F-4D97-AF65-F5344CB8AC3E}">
        <p14:creationId xmlns:p14="http://schemas.microsoft.com/office/powerpoint/2010/main" val="42618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MODULE-3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152</cp:revision>
  <dcterms:created xsi:type="dcterms:W3CDTF">2025-06-09T17:05:59Z</dcterms:created>
  <dcterms:modified xsi:type="dcterms:W3CDTF">2025-06-09T17:32:32Z</dcterms:modified>
</cp:coreProperties>
</file>