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1144"/>
            <a:ext cx="9466556" cy="1168592"/>
          </a:xfrm>
        </p:spPr>
        <p:txBody>
          <a:bodyPr>
            <a:normAutofit/>
          </a:bodyPr>
          <a:lstStyle/>
          <a:p>
            <a:r>
              <a:rPr lang="en-US" sz="6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the computer the ability to learn without being explicitly programmed. </a:t>
            </a:r>
          </a:p>
          <a:p>
            <a:pPr marL="1691640" lvl="6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-Arthur Samuel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710953"/>
          </a:xfrm>
        </p:spPr>
        <p:txBody>
          <a:bodyPr/>
          <a:lstStyle/>
          <a:p>
            <a:r>
              <a:rPr lang="en-US" dirty="0"/>
              <a:t>What is a dataset?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ED2E-BE8E-42BC-9728-636770C9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65" y="1278384"/>
            <a:ext cx="8432307" cy="1180731"/>
          </a:xfrm>
        </p:spPr>
        <p:txBody>
          <a:bodyPr/>
          <a:lstStyle/>
          <a:p>
            <a:r>
              <a:rPr lang="en-IN" dirty="0"/>
              <a:t>A collection of data is called dataset.</a:t>
            </a:r>
          </a:p>
          <a:p>
            <a:r>
              <a:rPr lang="en-IN" dirty="0"/>
              <a:t>It is mostly in the form of text and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F9F4C-900E-4322-8A57-2920A239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08703"/>
            <a:ext cx="6505852" cy="4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219" y="400371"/>
            <a:ext cx="9372600" cy="728709"/>
          </a:xfrm>
        </p:spPr>
        <p:txBody>
          <a:bodyPr/>
          <a:lstStyle/>
          <a:p>
            <a:r>
              <a:rPr lang="en-US" dirty="0"/>
              <a:t>Preprocessing - IMPUTING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4766388"/>
              </p:ext>
            </p:extLst>
          </p:nvPr>
        </p:nvGraphicFramePr>
        <p:xfrm>
          <a:off x="1671220" y="2752078"/>
          <a:ext cx="9372600" cy="3168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B32AE29-29A9-4933-971F-27D501553BED}"/>
              </a:ext>
            </a:extLst>
          </p:cNvPr>
          <p:cNvSpPr/>
          <p:nvPr/>
        </p:nvSpPr>
        <p:spPr>
          <a:xfrm>
            <a:off x="6104506" y="4536488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49E610A-EC25-4BF7-AA19-6A41A81C57FB}"/>
              </a:ext>
            </a:extLst>
          </p:cNvPr>
          <p:cNvSpPr/>
          <p:nvPr/>
        </p:nvSpPr>
        <p:spPr>
          <a:xfrm>
            <a:off x="9306755" y="5274816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3D418-1783-4708-9F56-C6BC0DEA1C7F}"/>
              </a:ext>
            </a:extLst>
          </p:cNvPr>
          <p:cNvSpPr txBox="1"/>
          <p:nvPr/>
        </p:nvSpPr>
        <p:spPr>
          <a:xfrm>
            <a:off x="1671220" y="1322774"/>
            <a:ext cx="918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dataset should not contain any missing values, The missing values in dataset should be processed in order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Missing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E940-686E-44F7-BF95-4F73F550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981200"/>
            <a:ext cx="9372600" cy="2706210"/>
          </a:xfrm>
        </p:spPr>
        <p:txBody>
          <a:bodyPr>
            <a:normAutofit/>
          </a:bodyPr>
          <a:lstStyle/>
          <a:p>
            <a:r>
              <a:rPr lang="en-IN" sz="4400" dirty="0"/>
              <a:t>Mean</a:t>
            </a:r>
          </a:p>
          <a:p>
            <a:r>
              <a:rPr lang="en-IN" sz="4400" dirty="0"/>
              <a:t>Median</a:t>
            </a:r>
          </a:p>
          <a:p>
            <a:r>
              <a:rPr lang="en-IN" sz="4400" dirty="0"/>
              <a:t>Most Frequent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3E128-75EE-4FC9-AF11-6364A44E0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55" y="4687410"/>
            <a:ext cx="3154928" cy="20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26" y="790113"/>
            <a:ext cx="8686800" cy="93215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Categorical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5F260-CB39-4D7E-A162-A1BF3DD9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68417"/>
              </p:ext>
            </p:extLst>
          </p:nvPr>
        </p:nvGraphicFramePr>
        <p:xfrm>
          <a:off x="471996" y="2050520"/>
          <a:ext cx="9044866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522433">
                  <a:extLst>
                    <a:ext uri="{9D8B030D-6E8A-4147-A177-3AD203B41FA5}">
                      <a16:colId xmlns:a16="http://schemas.microsoft.com/office/drawing/2014/main" val="168934850"/>
                    </a:ext>
                  </a:extLst>
                </a:gridCol>
                <a:gridCol w="4522433">
                  <a:extLst>
                    <a:ext uri="{9D8B030D-6E8A-4147-A177-3AD203B41FA5}">
                      <a16:colId xmlns:a16="http://schemas.microsoft.com/office/drawing/2014/main" val="3061146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Country(Categorical)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Country(Numerical)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66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1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495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79A744-E6A4-4BCA-8825-740C467C738A}"/>
              </a:ext>
            </a:extLst>
          </p:cNvPr>
          <p:cNvSpPr txBox="1"/>
          <p:nvPr/>
        </p:nvSpPr>
        <p:spPr>
          <a:xfrm>
            <a:off x="471996" y="4225771"/>
            <a:ext cx="90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Mathematical algorithms will not work under categorical data. They must be encoded into some numerical form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273</TotalTime>
  <Words>168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Wireframe Building 16x9</vt:lpstr>
      <vt:lpstr>Machine Learning</vt:lpstr>
      <vt:lpstr>What is machine Learning?</vt:lpstr>
      <vt:lpstr>What is a dataset?</vt:lpstr>
      <vt:lpstr>Preprocessing - IMPUTING</vt:lpstr>
      <vt:lpstr>Replacing The Missing Values</vt:lpstr>
      <vt:lpstr>Processing Categorical Data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Visweswaran N</dc:creator>
  <cp:lastModifiedBy>Visweswaran N</cp:lastModifiedBy>
  <cp:revision>12</cp:revision>
  <dcterms:created xsi:type="dcterms:W3CDTF">2020-02-24T00:11:44Z</dcterms:created>
  <dcterms:modified xsi:type="dcterms:W3CDTF">2020-03-01T17:13:59Z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