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3/2/2020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3/2/2020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41144"/>
            <a:ext cx="9466556" cy="1168592"/>
          </a:xfrm>
        </p:spPr>
        <p:txBody>
          <a:bodyPr>
            <a:normAutofit/>
          </a:bodyPr>
          <a:lstStyle/>
          <a:p>
            <a:r>
              <a:rPr lang="en-US" sz="66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9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the field of study that gives the computer the ability to learn without being explicitly programmed. </a:t>
            </a:r>
          </a:p>
          <a:p>
            <a:pPr marL="1691640" lvl="6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-Arthur Samuel</a:t>
            </a:r>
          </a:p>
        </p:txBody>
      </p:sp>
    </p:spTree>
    <p:extLst>
      <p:ext uri="{BB962C8B-B14F-4D97-AF65-F5344CB8AC3E}">
        <p14:creationId xmlns:p14="http://schemas.microsoft.com/office/powerpoint/2010/main" val="2523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710953"/>
          </a:xfrm>
        </p:spPr>
        <p:txBody>
          <a:bodyPr/>
          <a:lstStyle/>
          <a:p>
            <a:r>
              <a:rPr lang="en-US" dirty="0"/>
              <a:t>What is a dataset?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3ED2E-BE8E-42BC-9728-636770C9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65" y="1278384"/>
            <a:ext cx="8432307" cy="1180731"/>
          </a:xfrm>
        </p:spPr>
        <p:txBody>
          <a:bodyPr/>
          <a:lstStyle/>
          <a:p>
            <a:r>
              <a:rPr lang="en-IN" dirty="0"/>
              <a:t>A collection of data is called dataset.</a:t>
            </a:r>
          </a:p>
          <a:p>
            <a:r>
              <a:rPr lang="en-IN" dirty="0"/>
              <a:t>It is mostly in the form of text and images.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DF9F4C-900E-4322-8A57-2920A239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08703"/>
            <a:ext cx="6505852" cy="40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95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1219" y="400371"/>
            <a:ext cx="9372600" cy="728709"/>
          </a:xfrm>
        </p:spPr>
        <p:txBody>
          <a:bodyPr/>
          <a:lstStyle/>
          <a:p>
            <a:r>
              <a:rPr lang="en-US" dirty="0"/>
              <a:t>Preprocessing - IMPUTING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4766388"/>
              </p:ext>
            </p:extLst>
          </p:nvPr>
        </p:nvGraphicFramePr>
        <p:xfrm>
          <a:off x="1671220" y="2752078"/>
          <a:ext cx="9372600" cy="31684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1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2B32AE29-29A9-4933-971F-27D501553BED}"/>
              </a:ext>
            </a:extLst>
          </p:cNvPr>
          <p:cNvSpPr/>
          <p:nvPr/>
        </p:nvSpPr>
        <p:spPr>
          <a:xfrm>
            <a:off x="6104506" y="4536488"/>
            <a:ext cx="506027" cy="461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449E610A-EC25-4BF7-AA19-6A41A81C57FB}"/>
              </a:ext>
            </a:extLst>
          </p:cNvPr>
          <p:cNvSpPr/>
          <p:nvPr/>
        </p:nvSpPr>
        <p:spPr>
          <a:xfrm>
            <a:off x="9306755" y="5274816"/>
            <a:ext cx="506027" cy="46163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3D418-1783-4708-9F56-C6BC0DEA1C7F}"/>
              </a:ext>
            </a:extLst>
          </p:cNvPr>
          <p:cNvSpPr txBox="1"/>
          <p:nvPr/>
        </p:nvSpPr>
        <p:spPr>
          <a:xfrm>
            <a:off x="1671220" y="1322774"/>
            <a:ext cx="91861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 dataset should not contain any missing values, The missing values in dataset should be processed in order to proceed further.</a:t>
            </a:r>
          </a:p>
        </p:txBody>
      </p:sp>
    </p:spTree>
    <p:extLst>
      <p:ext uri="{BB962C8B-B14F-4D97-AF65-F5344CB8AC3E}">
        <p14:creationId xmlns:p14="http://schemas.microsoft.com/office/powerpoint/2010/main" val="401983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The Missing Values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82E940-686E-44F7-BF95-4F73F550C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981200"/>
            <a:ext cx="9372600" cy="2706210"/>
          </a:xfrm>
        </p:spPr>
        <p:txBody>
          <a:bodyPr>
            <a:normAutofit/>
          </a:bodyPr>
          <a:lstStyle/>
          <a:p>
            <a:r>
              <a:rPr lang="en-IN" sz="4400" dirty="0"/>
              <a:t>Mean</a:t>
            </a:r>
          </a:p>
          <a:p>
            <a:r>
              <a:rPr lang="en-IN" sz="4400" dirty="0"/>
              <a:t>Median</a:t>
            </a:r>
          </a:p>
          <a:p>
            <a:r>
              <a:rPr lang="en-IN" sz="4400" dirty="0"/>
              <a:t>Most Frequent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3E128-75EE-4FC9-AF11-6364A44E0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55" y="4687410"/>
            <a:ext cx="3154928" cy="209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026" y="790113"/>
            <a:ext cx="8686800" cy="932155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Categorical Data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B5F260-CB39-4D7E-A162-A1BF3DD9D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168417"/>
              </p:ext>
            </p:extLst>
          </p:nvPr>
        </p:nvGraphicFramePr>
        <p:xfrm>
          <a:off x="471996" y="2050520"/>
          <a:ext cx="9044866" cy="14630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522433">
                  <a:extLst>
                    <a:ext uri="{9D8B030D-6E8A-4147-A177-3AD203B41FA5}">
                      <a16:colId xmlns:a16="http://schemas.microsoft.com/office/drawing/2014/main" val="168934850"/>
                    </a:ext>
                  </a:extLst>
                </a:gridCol>
                <a:gridCol w="4522433">
                  <a:extLst>
                    <a:ext uri="{9D8B030D-6E8A-4147-A177-3AD203B41FA5}">
                      <a16:colId xmlns:a16="http://schemas.microsoft.com/office/drawing/2014/main" val="3061146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Country(Categorical)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Country(Numerical)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266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GERMANY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51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81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ITALY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4951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B79A744-E6A4-4BCA-8825-740C467C738A}"/>
              </a:ext>
            </a:extLst>
          </p:cNvPr>
          <p:cNvSpPr txBox="1"/>
          <p:nvPr/>
        </p:nvSpPr>
        <p:spPr>
          <a:xfrm>
            <a:off x="471996" y="4225771"/>
            <a:ext cx="904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Mathematical algorithms will not work under categorical data. They must be encoded into some numerical form to proceed further.</a:t>
            </a:r>
          </a:p>
        </p:txBody>
      </p:sp>
    </p:spTree>
    <p:extLst>
      <p:ext uri="{BB962C8B-B14F-4D97-AF65-F5344CB8AC3E}">
        <p14:creationId xmlns:p14="http://schemas.microsoft.com/office/powerpoint/2010/main" val="4686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12885" y="1757779"/>
            <a:ext cx="9240915" cy="4719221"/>
          </a:xfrm>
        </p:spPr>
        <p:txBody>
          <a:bodyPr>
            <a:normAutofit/>
          </a:bodyPr>
          <a:lstStyle/>
          <a:p>
            <a:r>
              <a:rPr lang="en-US" sz="4800" dirty="0"/>
              <a:t>Supervised Learning.</a:t>
            </a:r>
          </a:p>
          <a:p>
            <a:r>
              <a:rPr lang="en-US" sz="4800" dirty="0"/>
              <a:t>Unsupervised Learning.</a:t>
            </a:r>
          </a:p>
          <a:p>
            <a:r>
              <a:rPr lang="en-US" sz="4800" dirty="0"/>
              <a:t>Semi supervised Learning.</a:t>
            </a:r>
          </a:p>
          <a:p>
            <a:r>
              <a:rPr lang="en-US" sz="4800" dirty="0"/>
              <a:t>Reinforcement Learning.</a:t>
            </a:r>
          </a:p>
        </p:txBody>
      </p:sp>
    </p:spTree>
    <p:extLst>
      <p:ext uri="{BB962C8B-B14F-4D97-AF65-F5344CB8AC3E}">
        <p14:creationId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A5B9D-0277-4730-A113-D4090DCAB666}"/>
              </a:ext>
            </a:extLst>
          </p:cNvPr>
          <p:cNvSpPr txBox="1"/>
          <p:nvPr/>
        </p:nvSpPr>
        <p:spPr>
          <a:xfrm>
            <a:off x="2139518" y="1970843"/>
            <a:ext cx="937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supervised machine learning the training data will contain desired outputs. A typical example would be a spam filter.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18938-1FF6-4817-AD87-0370099EF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449" y="2911617"/>
            <a:ext cx="57340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30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9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293</TotalTime>
  <Words>197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Wireframe Building 16x9</vt:lpstr>
      <vt:lpstr>Machine Learning</vt:lpstr>
      <vt:lpstr>What is machine Learning?</vt:lpstr>
      <vt:lpstr>What is a dataset?</vt:lpstr>
      <vt:lpstr>Preprocessing - IMPUTING</vt:lpstr>
      <vt:lpstr>Replacing The Missing Values</vt:lpstr>
      <vt:lpstr>Processing Categorical Data</vt:lpstr>
      <vt:lpstr>TYPES of Machine learning</vt:lpstr>
      <vt:lpstr>Supervised Machine Learning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Visweswaran N</dc:creator>
  <cp:lastModifiedBy>Visweswaran N</cp:lastModifiedBy>
  <cp:revision>15</cp:revision>
  <dcterms:created xsi:type="dcterms:W3CDTF">2020-02-24T00:11:44Z</dcterms:created>
  <dcterms:modified xsi:type="dcterms:W3CDTF">2020-03-02T05:19:21Z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