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1144"/>
            <a:ext cx="9466556" cy="1168592"/>
          </a:xfrm>
        </p:spPr>
        <p:txBody>
          <a:bodyPr>
            <a:normAutofit/>
          </a:bodyPr>
          <a:lstStyle/>
          <a:p>
            <a:r>
              <a:rPr lang="en-US" sz="6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39C9C0-7662-429B-9846-167C2011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408993"/>
            <a:ext cx="11102905" cy="807248"/>
          </a:xfrm>
        </p:spPr>
        <p:txBody>
          <a:bodyPr/>
          <a:lstStyle/>
          <a:p>
            <a:r>
              <a:rPr lang="en-IN" dirty="0"/>
              <a:t>Simple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146E1-943C-4CBF-AF77-035F4F43C92B}"/>
              </a:ext>
            </a:extLst>
          </p:cNvPr>
          <p:cNvSpPr txBox="1"/>
          <p:nvPr/>
        </p:nvSpPr>
        <p:spPr>
          <a:xfrm>
            <a:off x="417250" y="1322773"/>
            <a:ext cx="11102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Simple linear regression has one independent variable and one dependent variable. X and y.</a:t>
            </a:r>
          </a:p>
          <a:p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73F6E9-1AC2-4A8F-B78E-8D2D50808E1B}"/>
              </a:ext>
            </a:extLst>
          </p:cNvPr>
          <p:cNvSpPr/>
          <p:nvPr/>
        </p:nvSpPr>
        <p:spPr>
          <a:xfrm>
            <a:off x="3459543" y="2857572"/>
            <a:ext cx="4698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 = b0 + b1 * X1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C8D7C-5787-44DF-838F-5E3F0A8588C7}"/>
              </a:ext>
            </a:extLst>
          </p:cNvPr>
          <p:cNvSpPr txBox="1"/>
          <p:nvPr/>
        </p:nvSpPr>
        <p:spPr>
          <a:xfrm>
            <a:off x="417250" y="4323425"/>
            <a:ext cx="1150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=&gt; Dependent Variable.</a:t>
            </a:r>
          </a:p>
          <a:p>
            <a:r>
              <a:rPr lang="en-IN" dirty="0"/>
              <a:t>X =&gt; Independent Variable.</a:t>
            </a:r>
          </a:p>
          <a:p>
            <a:r>
              <a:rPr lang="en-IN" dirty="0"/>
              <a:t>B0 =&gt; Constant.</a:t>
            </a:r>
          </a:p>
          <a:p>
            <a:r>
              <a:rPr lang="en-IN" dirty="0"/>
              <a:t>B1 =&gt; Coefficient of the independent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40257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4852FA-5EA0-4DB5-A9C2-00888327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BF8B7-A398-4A8B-A130-0EBEAAE44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839157"/>
            <a:ext cx="9372599" cy="1978241"/>
          </a:xfrm>
        </p:spPr>
        <p:txBody>
          <a:bodyPr>
            <a:normAutofit lnSpcReduction="10000"/>
          </a:bodyPr>
          <a:lstStyle/>
          <a:p>
            <a:r>
              <a:rPr lang="en-IN" sz="4800" dirty="0"/>
              <a:t>Is same as simple linear regression but it has many independent variables.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1E2A3-5B05-4B26-8761-DF9DE33F6A89}"/>
              </a:ext>
            </a:extLst>
          </p:cNvPr>
          <p:cNvSpPr/>
          <p:nvPr/>
        </p:nvSpPr>
        <p:spPr>
          <a:xfrm>
            <a:off x="1981200" y="4165821"/>
            <a:ext cx="923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 b0 + b1x1 + b2x2 + … + bnxn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5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the computer the ability to learn without being explicitly programmed. </a:t>
            </a:r>
          </a:p>
          <a:p>
            <a:pPr marL="1691640" lvl="6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-Arthur Samuel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710953"/>
          </a:xfrm>
        </p:spPr>
        <p:txBody>
          <a:bodyPr/>
          <a:lstStyle/>
          <a:p>
            <a:r>
              <a:rPr lang="en-US" dirty="0"/>
              <a:t>What is a dataset?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ED2E-BE8E-42BC-9728-636770C9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65" y="1278384"/>
            <a:ext cx="8432307" cy="1180731"/>
          </a:xfrm>
        </p:spPr>
        <p:txBody>
          <a:bodyPr/>
          <a:lstStyle/>
          <a:p>
            <a:r>
              <a:rPr lang="en-IN" dirty="0"/>
              <a:t>A collection of data is called dataset.</a:t>
            </a:r>
          </a:p>
          <a:p>
            <a:r>
              <a:rPr lang="en-IN" dirty="0"/>
              <a:t>It is mostly in the form of text and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F9F4C-900E-4322-8A57-2920A239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08703"/>
            <a:ext cx="6505852" cy="4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219" y="400371"/>
            <a:ext cx="9372600" cy="728709"/>
          </a:xfrm>
        </p:spPr>
        <p:txBody>
          <a:bodyPr/>
          <a:lstStyle/>
          <a:p>
            <a:r>
              <a:rPr lang="en-US" dirty="0"/>
              <a:t>Preprocessing - IMPUTING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4766388"/>
              </p:ext>
            </p:extLst>
          </p:nvPr>
        </p:nvGraphicFramePr>
        <p:xfrm>
          <a:off x="1671220" y="2752078"/>
          <a:ext cx="9372600" cy="3168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B32AE29-29A9-4933-971F-27D501553BED}"/>
              </a:ext>
            </a:extLst>
          </p:cNvPr>
          <p:cNvSpPr/>
          <p:nvPr/>
        </p:nvSpPr>
        <p:spPr>
          <a:xfrm>
            <a:off x="6104506" y="4536488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49E610A-EC25-4BF7-AA19-6A41A81C57FB}"/>
              </a:ext>
            </a:extLst>
          </p:cNvPr>
          <p:cNvSpPr/>
          <p:nvPr/>
        </p:nvSpPr>
        <p:spPr>
          <a:xfrm>
            <a:off x="9306755" y="5274816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3D418-1783-4708-9F56-C6BC0DEA1C7F}"/>
              </a:ext>
            </a:extLst>
          </p:cNvPr>
          <p:cNvSpPr txBox="1"/>
          <p:nvPr/>
        </p:nvSpPr>
        <p:spPr>
          <a:xfrm>
            <a:off x="1671220" y="1322774"/>
            <a:ext cx="918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dataset should not contain any missing values, The missing values in dataset should be processed in order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Missing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E940-686E-44F7-BF95-4F73F550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981200"/>
            <a:ext cx="9372600" cy="2706210"/>
          </a:xfrm>
        </p:spPr>
        <p:txBody>
          <a:bodyPr>
            <a:normAutofit/>
          </a:bodyPr>
          <a:lstStyle/>
          <a:p>
            <a:r>
              <a:rPr lang="en-IN" sz="4400" dirty="0"/>
              <a:t>Mean</a:t>
            </a:r>
          </a:p>
          <a:p>
            <a:r>
              <a:rPr lang="en-IN" sz="4400" dirty="0"/>
              <a:t>Median</a:t>
            </a:r>
          </a:p>
          <a:p>
            <a:r>
              <a:rPr lang="en-IN" sz="4400" dirty="0"/>
              <a:t>Most Frequent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3E128-75EE-4FC9-AF11-6364A44E0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55" y="4687410"/>
            <a:ext cx="3154928" cy="20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26" y="790113"/>
            <a:ext cx="8686800" cy="93215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Categorical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5F260-CB39-4D7E-A162-A1BF3DD9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68417"/>
              </p:ext>
            </p:extLst>
          </p:nvPr>
        </p:nvGraphicFramePr>
        <p:xfrm>
          <a:off x="471996" y="2050520"/>
          <a:ext cx="9044866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522433">
                  <a:extLst>
                    <a:ext uri="{9D8B030D-6E8A-4147-A177-3AD203B41FA5}">
                      <a16:colId xmlns:a16="http://schemas.microsoft.com/office/drawing/2014/main" val="168934850"/>
                    </a:ext>
                  </a:extLst>
                </a:gridCol>
                <a:gridCol w="4522433">
                  <a:extLst>
                    <a:ext uri="{9D8B030D-6E8A-4147-A177-3AD203B41FA5}">
                      <a16:colId xmlns:a16="http://schemas.microsoft.com/office/drawing/2014/main" val="3061146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Country(Categorical)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Country(Numerical)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66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1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495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79A744-E6A4-4BCA-8825-740C467C738A}"/>
              </a:ext>
            </a:extLst>
          </p:cNvPr>
          <p:cNvSpPr txBox="1"/>
          <p:nvPr/>
        </p:nvSpPr>
        <p:spPr>
          <a:xfrm>
            <a:off x="471996" y="4225771"/>
            <a:ext cx="90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Mathematical algorithms will not work under categorical data. They must be encoded into some numerical form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2885" y="1757779"/>
            <a:ext cx="9240915" cy="4719221"/>
          </a:xfrm>
        </p:spPr>
        <p:txBody>
          <a:bodyPr>
            <a:normAutofit/>
          </a:bodyPr>
          <a:lstStyle/>
          <a:p>
            <a:r>
              <a:rPr lang="en-US" sz="4800" dirty="0"/>
              <a:t>Supervised Learning.</a:t>
            </a:r>
          </a:p>
          <a:p>
            <a:r>
              <a:rPr lang="en-US" sz="4800" dirty="0"/>
              <a:t>Unsupervised Learning.</a:t>
            </a:r>
          </a:p>
          <a:p>
            <a:r>
              <a:rPr lang="en-US" sz="4800" dirty="0"/>
              <a:t>Semi supervised Learning.</a:t>
            </a:r>
          </a:p>
          <a:p>
            <a:r>
              <a:rPr lang="en-US" sz="4800" dirty="0"/>
              <a:t>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A5B9D-0277-4730-A113-D4090DCAB666}"/>
              </a:ext>
            </a:extLst>
          </p:cNvPr>
          <p:cNvSpPr txBox="1"/>
          <p:nvPr/>
        </p:nvSpPr>
        <p:spPr>
          <a:xfrm>
            <a:off x="2139518" y="1970843"/>
            <a:ext cx="937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supervised machine learning the training data will contain desired outputs. A typical example would be a spam filter.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18938-1FF6-4817-AD87-0370099E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3057525"/>
            <a:ext cx="5734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39C9C0-7662-429B-9846-167C2011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408993"/>
            <a:ext cx="11102905" cy="807248"/>
          </a:xfrm>
        </p:spPr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146E1-943C-4CBF-AF77-035F4F43C92B}"/>
              </a:ext>
            </a:extLst>
          </p:cNvPr>
          <p:cNvSpPr txBox="1"/>
          <p:nvPr/>
        </p:nvSpPr>
        <p:spPr>
          <a:xfrm>
            <a:off x="417250" y="1322773"/>
            <a:ext cx="11102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Regression is used to forecast future values from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Example whether forecast, share market prediction etc.,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278DF-C1F3-452A-B1E3-0925CFDE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" y="3486150"/>
            <a:ext cx="8972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397</TotalTime>
  <Words>282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Wireframe Building 16x9</vt:lpstr>
      <vt:lpstr>Machine Learning</vt:lpstr>
      <vt:lpstr>What is machine Learning?</vt:lpstr>
      <vt:lpstr>What is a dataset?</vt:lpstr>
      <vt:lpstr>Preprocessing - IMPUTING</vt:lpstr>
      <vt:lpstr>Replacing The Missing Values</vt:lpstr>
      <vt:lpstr>Processing Categorical Data</vt:lpstr>
      <vt:lpstr>TYPES of Machine learning</vt:lpstr>
      <vt:lpstr>Supervised Machine Learning</vt:lpstr>
      <vt:lpstr>Regression</vt:lpstr>
      <vt:lpstr>Simple linear regression</vt:lpstr>
      <vt:lpstr>Multiple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Visweswaran N</dc:creator>
  <cp:lastModifiedBy>Visweswaran N</cp:lastModifiedBy>
  <cp:revision>22</cp:revision>
  <dcterms:created xsi:type="dcterms:W3CDTF">2020-02-24T00:11:44Z</dcterms:created>
  <dcterms:modified xsi:type="dcterms:W3CDTF">2020-03-02T11:03:20Z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