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lt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lt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TryStack.org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 Sandbox for OpenStack</a:t>
            </a:r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TryStack - Today - Monitoring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Nagios provides real-time snapshot of server health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Munin provides historical graphs of performance information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Jenkins jobs do cleanup and monitoring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#trystack-admins restricted IRC channel for admins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If you're interested, let us know! :)</a:t>
            </a: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Boom! </a:t>
            </a:r>
            <a:r>
              <a:rPr b="0" lang="en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Lots of pain from Day 1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AppArmor kills compute nodes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mdadm/RAID setup issues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Nova services often die</a:t>
            </a:r>
          </a:p>
          <a:p>
            <a:pPr indent="-228600" lvl="1" marL="914400" rtl="0">
              <a:spcBef>
                <a:spcPts val="0"/>
              </a:spcBef>
              <a:buSzPct val="166666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Sometimes difficult to debug why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Many instances left in BUILD state indefinitely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No HA initially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Snapshots didn't work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Turned out to be /tmp was on a ramdisk with too little room</a:t>
            </a:r>
          </a:p>
          <a:p>
            <a:pPr indent="-228600" lvl="1" marL="914400" rtl="0">
              <a:spcBef>
                <a:spcPts val="0"/>
              </a:spcBef>
              <a:buSzPct val="100000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Total hack job put into Chef cookbooks to ln -s /opt/stack/tmp /tmp because we couldn't for the life of us figure out how to get Chef to modify the TMPDIR env variable for the user running nova-compute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Wanted easy signup with no spam</a:t>
            </a:r>
          </a:p>
          <a:p>
            <a:pPr indent="-228600" lvl="1" marL="914400" rtl="0">
              <a:spcBef>
                <a:spcPts val="0"/>
              </a:spcBef>
              <a:buSzPct val="166666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Ended up using Facebook group -- and the whining started immediately</a:t>
            </a:r>
          </a:p>
          <a:p>
            <a:pPr indent="-228600" lvl="1" marL="914400">
              <a:spcBef>
                <a:spcPts val="0"/>
              </a:spcBef>
              <a:buSzPct val="166666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Nati plugged in a Facebook login module</a:t>
            </a:r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TryStack - Tomorrow - OK... April..ish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New HP hardware zone - tripling our capacity!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Upgrade to Essex code base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Upgrade base OS install to Ubuntu 11.10 or 12.04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Add Swift!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More flexible signup/registration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Additional HP hardware region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Publish user guide and FAQ on trystack.org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Publish monitoring stats and graphs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Publish sanitized log files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Publish lessons learned in admin/ops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More and more automated jobs and diagnostics tools</a:t>
            </a:r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Why TryStack?</a:t>
            </a:r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Help developers get familiar with the OpenStack APIs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Generate a knowledge base of information for administrators, operators and deployers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Allow testing of reference architectures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Hardware setups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Configuration of OpenStack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Multiple versions of OpenStack</a:t>
            </a:r>
          </a:p>
          <a:p>
            <a:pPr indent="-228600" lvl="0" marL="457200">
              <a:spcBef>
                <a:spcPts val="0"/>
              </a:spcBef>
              <a:buFont typeface="Arial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Provide useful bug reports and feature requests back to upstream OpenStack projects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Boom.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TryStack announced February 16th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Already 800+ users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Half a dozen volunteer admins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#trystack on Freenode.net</a:t>
            </a:r>
          </a:p>
        </p:txBody>
      </p:sp>
      <p:pic>
        <p:nvPicPr>
          <p:cNvPr id="39" name="Shape 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TryStack - Today - Hardware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A single region -- the "Dell Region"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20 servers - (5) 2U Dell C6105s server enclosures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2 12-core Xeon or Opteron processors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96GB RAM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~5TB usable disk space</a:t>
            </a:r>
          </a:p>
          <a:p>
            <a: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Dual-NIC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2 Cisco 4948-10GE switches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One used for public IP address network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One used for private management network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1 Dell switch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Public Internet gateway </a:t>
            </a:r>
          </a:p>
        </p:txBody>
      </p:sp>
      <p:pic>
        <p:nvPicPr>
          <p:cNvPr id="46" name="Shape 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TryStack - Today - Architecture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One (1) management node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jenkins, dnsmasq, chef-server, nagios, munin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Three (3) HA pairs of servers 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nova-api, nova-scheduler, keystone, dashboard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glance-api, glance-registry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mysql-server, rabbitmq-server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Thirteen (13) service nodes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nova-compute, nova-network</a:t>
            </a:r>
          </a:p>
        </p:txBody>
      </p:sp>
      <p:pic>
        <p:nvPicPr>
          <p:cNvPr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2534"/>
            <a:ext cx="9144000" cy="625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TryStack - Today - Software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OpenStack Diablo code base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Ubuntu 11.04 (Natty) base OS image for all servers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Unmodified Nova, Glance, Keystone "Legacy", and Dashboard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Custom billing dashboard module (Stack Dollars!)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A few custom scripts (with inspiration from devstack) for packaging needs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TryStack - Today - Deployment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Deployed using Chef</a:t>
            </a:r>
          </a:p>
          <a:p>
            <a:pPr indent="-228600" lvl="1" marL="914400" rtl="0">
              <a:spcBef>
                <a:spcPts val="480"/>
              </a:spcBef>
              <a:buSzPct val="100000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https://github.com/trystack/openstack-chef (stable/diablo)</a:t>
            </a:r>
          </a:p>
          <a:p>
            <a:pPr indent="-228600" lvl="1" marL="914400" rtl="0">
              <a:spcBef>
                <a:spcPts val="480"/>
              </a:spcBef>
              <a:buSzPct val="100000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Mostly stock upstream cookbooks plus a few files specific to TryStack:</a:t>
            </a:r>
          </a:p>
          <a:p>
            <a:pPr indent="-228600" lvl="2" marL="1371600" rtl="0">
              <a:spcBef>
                <a:spcPts val="480"/>
              </a:spcBef>
              <a:buSzPct val="166666"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Example: main trystack.org landing page in cookbooks/dashboard/files/default/html/*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Execute IPMItool commands from freecloud-mgmt to verify power status and reboot machines</a:t>
            </a:r>
          </a:p>
          <a:p>
            <a:pPr indent="-228600" lvl="0" marL="457200">
              <a:spcBef>
                <a:spcPts val="0"/>
              </a:spcBef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Execute chef commands from freecloud-mgmt for deployments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TryStack - Today - Deployment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Management node contains local git repository for Chef cookbooks, billing dashboard module, and packaging scripts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Make changes to recipes and roles on management node, upload changes to chef server (running on management node)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Use Chef Web UI to make changes to attributes, environment and databags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Jenkins has a number of jobs including a chef-execute-all job that runs: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sudo -i knife ssh name:freecloud* -x stack\</a:t>
            </a:r>
          </a:p>
          <a:p>
            <a: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250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'sudo chef-client -N `hostname`'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800" y="6371512"/>
            <a:ext cx="138112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