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9" r:id="rId3"/>
    <p:sldId id="257" r:id="rId4"/>
    <p:sldId id="265" r:id="rId5"/>
    <p:sldId id="275" r:id="rId6"/>
    <p:sldId id="270" r:id="rId7"/>
    <p:sldId id="266" r:id="rId8"/>
    <p:sldId id="271" r:id="rId9"/>
    <p:sldId id="272" r:id="rId10"/>
    <p:sldId id="274" r:id="rId11"/>
    <p:sldId id="273" r:id="rId12"/>
    <p:sldId id="276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1A692-F14D-4700-A380-13B24C6ECA86}" type="datetimeFigureOut">
              <a:rPr lang="en-IN" smtClean="0"/>
              <a:t>12-08-2015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04F8C-A54A-461B-BF7A-B725DC723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2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04F8C-A54A-461B-BF7A-B725DC7232D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6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Cloud Computing</a:t>
            </a:r>
            <a:br>
              <a:rPr lang="en-US" dirty="0" smtClean="0"/>
            </a:br>
            <a:r>
              <a:rPr lang="en-US" dirty="0" smtClean="0"/>
              <a:t>Unit 1- Day6</a:t>
            </a:r>
            <a:br>
              <a:rPr lang="en-US" dirty="0" smtClean="0"/>
            </a:br>
            <a:r>
              <a:rPr lang="en-US" dirty="0" smtClean="0">
                <a:effectLst/>
              </a:rPr>
              <a:t>Software As a Service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53000"/>
            <a:ext cx="7854696" cy="1752600"/>
          </a:xfrm>
        </p:spPr>
        <p:txBody>
          <a:bodyPr/>
          <a:lstStyle/>
          <a:p>
            <a:r>
              <a:rPr lang="en-IN" dirty="0" smtClean="0"/>
              <a:t>Prashant Kaushal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2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SaaS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 descr="F:\VIT\CloudComputing\Course\Theory\Unit1\day6-material\SaaS_Service_Delivery_Plat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239000" cy="498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17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SaaS </a:t>
            </a:r>
            <a:r>
              <a:rPr lang="en-IN" dirty="0" smtClean="0"/>
              <a:t>Architecture: </a:t>
            </a:r>
            <a:r>
              <a:rPr lang="en-IN" dirty="0" err="1" smtClean="0"/>
              <a:t>SalesForce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1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VIT\CloudComputing\Course\Theory\Unit1\day6-material\cloud-compu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04873"/>
            <a:ext cx="6553200" cy="621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Prashant Kaushal\AppData\Local\Microsoft\Windows\INetCache\IE\SXF2O31O\Questionmark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76400"/>
            <a:ext cx="10668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70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Enterprise data and processes</a:t>
            </a:r>
          </a:p>
          <a:p>
            <a:r>
              <a:rPr lang="en-IN" dirty="0"/>
              <a:t>Enterprise components</a:t>
            </a:r>
          </a:p>
          <a:p>
            <a:r>
              <a:rPr lang="en-IN" dirty="0"/>
              <a:t>Application integration and SOA</a:t>
            </a:r>
          </a:p>
          <a:p>
            <a:r>
              <a:rPr lang="en-IN" dirty="0"/>
              <a:t>Enterprise technical architecture</a:t>
            </a:r>
          </a:p>
          <a:p>
            <a:r>
              <a:rPr lang="en-IN" dirty="0"/>
              <a:t>Data centre </a:t>
            </a:r>
            <a:r>
              <a:rPr lang="en-IN" dirty="0" smtClean="0"/>
              <a:t>infrastructure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7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Emergence  of SaaS</a:t>
            </a:r>
          </a:p>
          <a:p>
            <a:r>
              <a:rPr lang="en-IN" dirty="0" smtClean="0"/>
              <a:t>SaaS architecture</a:t>
            </a:r>
          </a:p>
        </p:txBody>
      </p:sp>
      <p:pic>
        <p:nvPicPr>
          <p:cNvPr id="1026" name="Picture 2" descr="F:\VIT\CloudComputing\Course\Theory\Unit1\day6-material\sa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529598"/>
            <a:ext cx="5611091" cy="434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6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Emergence of SaaS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Early days of Internet led to</a:t>
            </a:r>
          </a:p>
          <a:p>
            <a:pPr lvl="1"/>
            <a:r>
              <a:rPr lang="en-IN" dirty="0" smtClean="0"/>
              <a:t> ‘packaged software’ -&gt; Application Service Providers</a:t>
            </a:r>
          </a:p>
          <a:p>
            <a:pPr lvl="1"/>
            <a:r>
              <a:rPr lang="en-IN" dirty="0" smtClean="0"/>
              <a:t>Hosted remotely</a:t>
            </a:r>
          </a:p>
          <a:p>
            <a:pPr lvl="2"/>
            <a:r>
              <a:rPr lang="en-IN" dirty="0" smtClean="0"/>
              <a:t>Rather than enterprise’s data </a:t>
            </a:r>
            <a:r>
              <a:rPr lang="en-IN" dirty="0" err="1" smtClean="0"/>
              <a:t>center</a:t>
            </a:r>
            <a:r>
              <a:rPr lang="en-IN" dirty="0" smtClean="0"/>
              <a:t>, the s/w ran on ASP’s data </a:t>
            </a:r>
            <a:r>
              <a:rPr lang="en-IN" dirty="0" err="1" smtClean="0"/>
              <a:t>center</a:t>
            </a:r>
            <a:endParaRPr lang="en-IN" dirty="0" smtClean="0"/>
          </a:p>
          <a:p>
            <a:r>
              <a:rPr lang="en-IN" dirty="0" smtClean="0"/>
              <a:t>First wave of ASPs -&gt; not much success</a:t>
            </a:r>
          </a:p>
          <a:p>
            <a:pPr lvl="1"/>
            <a:r>
              <a:rPr lang="en-IN" dirty="0" smtClean="0"/>
              <a:t>Limited internet bandwidth</a:t>
            </a:r>
          </a:p>
          <a:p>
            <a:pPr lvl="1"/>
            <a:r>
              <a:rPr lang="en-IN" dirty="0" smtClean="0"/>
              <a:t>Most popular applications </a:t>
            </a:r>
            <a:r>
              <a:rPr lang="en-IN" dirty="0" err="1" smtClean="0"/>
              <a:t>viz</a:t>
            </a:r>
            <a:r>
              <a:rPr lang="en-IN" dirty="0" smtClean="0"/>
              <a:t> ERP and CRM were client-server based</a:t>
            </a:r>
          </a:p>
          <a:p>
            <a:pPr lvl="2"/>
            <a:r>
              <a:rPr lang="en-IN" dirty="0" smtClean="0"/>
              <a:t>Used inefficient ‘screen scraping’ -&gt; Citrix </a:t>
            </a:r>
            <a:r>
              <a:rPr lang="en-IN" dirty="0" err="1" smtClean="0"/>
              <a:t>MetaFrame</a:t>
            </a:r>
            <a:endParaRPr lang="en-IN" dirty="0" smtClean="0"/>
          </a:p>
          <a:p>
            <a:pPr lvl="1"/>
            <a:r>
              <a:rPr lang="en-IN" dirty="0" smtClean="0"/>
              <a:t>Not structured properly enough to give sufficient cost advantage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5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Emergence of SaaS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F:\VIT\CloudComputing\Course\Theory\Unit1\day6-material\SaaS-Market-Keeps-Grow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839200" cy="671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48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Emergence of SaaS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Key winners from ASP days</a:t>
            </a:r>
          </a:p>
          <a:p>
            <a:pPr lvl="1"/>
            <a:r>
              <a:rPr lang="en-IN" dirty="0" smtClean="0"/>
              <a:t>QuickBooks, Salesforce.com</a:t>
            </a:r>
          </a:p>
          <a:p>
            <a:pPr lvl="1"/>
            <a:r>
              <a:rPr lang="en-IN" dirty="0" smtClean="0"/>
              <a:t>Completely web-based</a:t>
            </a:r>
          </a:p>
          <a:p>
            <a:pPr lvl="1"/>
            <a:r>
              <a:rPr lang="en-IN" dirty="0" smtClean="0"/>
              <a:t>Designed for sharing across multiple customers</a:t>
            </a:r>
          </a:p>
          <a:p>
            <a:r>
              <a:rPr lang="en-IN" dirty="0" smtClean="0"/>
              <a:t>Spawned the new wave of hosted applications -&gt; Software as a Service (SaaS)</a:t>
            </a:r>
          </a:p>
          <a:p>
            <a:pPr lvl="1"/>
            <a:r>
              <a:rPr lang="en-IN" dirty="0" smtClean="0"/>
              <a:t>Subscription based</a:t>
            </a:r>
          </a:p>
          <a:p>
            <a:pPr lvl="1"/>
            <a:r>
              <a:rPr lang="en-IN" dirty="0" smtClean="0"/>
              <a:t>Minor customization</a:t>
            </a:r>
          </a:p>
          <a:p>
            <a:pPr lvl="1"/>
            <a:r>
              <a:rPr lang="en-IN" dirty="0" smtClean="0"/>
              <a:t>Free from product upgrades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41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SaaS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Completely web-based</a:t>
            </a:r>
          </a:p>
          <a:p>
            <a:r>
              <a:rPr lang="en-IN" dirty="0" smtClean="0"/>
              <a:t>Multi-tenancy</a:t>
            </a:r>
          </a:p>
          <a:p>
            <a:r>
              <a:rPr lang="en-IN" dirty="0" smtClean="0"/>
              <a:t>Configurable</a:t>
            </a:r>
          </a:p>
          <a:p>
            <a:r>
              <a:rPr lang="en-IN" dirty="0" smtClean="0"/>
              <a:t>Significant economic advantage</a:t>
            </a:r>
          </a:p>
          <a:p>
            <a:pPr lvl="1"/>
            <a:r>
              <a:rPr lang="en-IN" dirty="0" smtClean="0"/>
              <a:t>High cost of managing s/w in a traditional manner</a:t>
            </a:r>
          </a:p>
          <a:p>
            <a:pPr lvl="2"/>
            <a:r>
              <a:rPr lang="en-IN" dirty="0" smtClean="0"/>
              <a:t>Dev/test</a:t>
            </a:r>
          </a:p>
          <a:p>
            <a:pPr lvl="2"/>
            <a:r>
              <a:rPr lang="en-IN" dirty="0" smtClean="0"/>
              <a:t>Hosting</a:t>
            </a:r>
          </a:p>
          <a:p>
            <a:pPr lvl="2"/>
            <a:r>
              <a:rPr lang="en-IN" dirty="0" smtClean="0"/>
              <a:t>Configuration / version management</a:t>
            </a:r>
          </a:p>
          <a:p>
            <a:pPr lvl="1"/>
            <a:r>
              <a:rPr lang="en-IN" dirty="0" smtClean="0"/>
              <a:t>Agility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69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SaaS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F:\VIT\CloudComputing\Course\Theory\Unit1\day6-material\SaaS Architectu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848600" cy="444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26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SaaS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F:\VIT\CloudComputing\Course\Theory\Unit1\day6-material\AmritPiplaniMultiTenant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9144001" cy="477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38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116</TotalTime>
  <Words>183</Words>
  <Application>Microsoft Office PowerPoint</Application>
  <PresentationFormat>On-screen Show (4:3)</PresentationFormat>
  <Paragraphs>47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Introduction to Cloud Computing Unit 1- Day6 Software As a Service</vt:lpstr>
      <vt:lpstr>Recap</vt:lpstr>
      <vt:lpstr>SaaS</vt:lpstr>
      <vt:lpstr>Emergence of SaaS</vt:lpstr>
      <vt:lpstr>Emergence of SaaS</vt:lpstr>
      <vt:lpstr>Emergence of SaaS</vt:lpstr>
      <vt:lpstr>SaaS Architecture</vt:lpstr>
      <vt:lpstr>SaaS Architecture</vt:lpstr>
      <vt:lpstr>SaaS Architecture</vt:lpstr>
      <vt:lpstr>SaaS Architecture</vt:lpstr>
      <vt:lpstr>SaaS Architecture: SalesForce</vt:lpstr>
      <vt:lpstr>PowerPoint Presentation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 Unit 1- Day2 Recent trends in Computing</dc:title>
  <dc:creator>Prashant Kaushal</dc:creator>
  <cp:lastModifiedBy>Prashant Kaushal</cp:lastModifiedBy>
  <cp:revision>14</cp:revision>
  <dcterms:created xsi:type="dcterms:W3CDTF">2006-08-16T00:00:00Z</dcterms:created>
  <dcterms:modified xsi:type="dcterms:W3CDTF">2015-08-12T06:43:34Z</dcterms:modified>
</cp:coreProperties>
</file>