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27-07-2015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 Study Topic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for Self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top 5 cloud </a:t>
            </a:r>
            <a:r>
              <a:rPr lang="en-US" dirty="0" smtClean="0"/>
              <a:t>providers,  and</a:t>
            </a:r>
          </a:p>
          <a:p>
            <a:r>
              <a:rPr lang="en-US" dirty="0" smtClean="0"/>
              <a:t>Top </a:t>
            </a:r>
            <a:r>
              <a:rPr lang="en-US" dirty="0"/>
              <a:t>5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23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Introduction to Cloud Computing Unit 1 Self Study Topic</vt:lpstr>
      <vt:lpstr>Topic for Self Study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4</cp:revision>
  <dcterms:created xsi:type="dcterms:W3CDTF">2006-08-16T00:00:00Z</dcterms:created>
  <dcterms:modified xsi:type="dcterms:W3CDTF">2015-07-27T05:56:08Z</dcterms:modified>
</cp:coreProperties>
</file>