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7" r:id="rId3"/>
    <p:sldId id="268" r:id="rId4"/>
    <p:sldId id="265" r:id="rId5"/>
    <p:sldId id="271" r:id="rId6"/>
    <p:sldId id="266" r:id="rId7"/>
    <p:sldId id="27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17-08-2015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2- Day1</a:t>
            </a:r>
            <a:br>
              <a:rPr lang="en-US" dirty="0" smtClean="0"/>
            </a:br>
            <a:r>
              <a:rPr lang="en-US" dirty="0">
                <a:effectLst/>
              </a:rPr>
              <a:t>Cloud Computing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Unit1 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 Introduction</a:t>
            </a:r>
          </a:p>
          <a:p>
            <a:r>
              <a:rPr lang="en-US" dirty="0" smtClean="0"/>
              <a:t>Distributed </a:t>
            </a:r>
            <a:r>
              <a:rPr lang="en-US" dirty="0" err="1" smtClean="0"/>
              <a:t>Computing,Cluster</a:t>
            </a:r>
            <a:r>
              <a:rPr lang="en-US" dirty="0" smtClean="0"/>
              <a:t> </a:t>
            </a:r>
            <a:r>
              <a:rPr lang="en-US" dirty="0" err="1" smtClean="0"/>
              <a:t>Computing,Grid</a:t>
            </a:r>
            <a:r>
              <a:rPr lang="en-US" dirty="0" smtClean="0"/>
              <a:t> </a:t>
            </a:r>
            <a:r>
              <a:rPr lang="en-US" dirty="0" err="1" smtClean="0"/>
              <a:t>Computing,Utility</a:t>
            </a:r>
            <a:r>
              <a:rPr lang="en-US" dirty="0" smtClean="0"/>
              <a:t> </a:t>
            </a:r>
            <a:r>
              <a:rPr lang="en-US" dirty="0" err="1" smtClean="0"/>
              <a:t>Computing,Cloud</a:t>
            </a:r>
            <a:r>
              <a:rPr lang="en-US" dirty="0" smtClean="0"/>
              <a:t> </a:t>
            </a:r>
            <a:r>
              <a:rPr lang="en-US" dirty="0"/>
              <a:t>Computing</a:t>
            </a:r>
            <a:endParaRPr lang="en-IN" dirty="0"/>
          </a:p>
          <a:p>
            <a:r>
              <a:rPr lang="en-IN" dirty="0" smtClean="0"/>
              <a:t>Enterprise Computing: </a:t>
            </a:r>
            <a:r>
              <a:rPr lang="en-IN" dirty="0"/>
              <a:t>Mainframe </a:t>
            </a:r>
            <a:r>
              <a:rPr lang="en-IN" dirty="0" smtClean="0"/>
              <a:t>architecture, Client-Server  architecture,3-tier architecture</a:t>
            </a:r>
          </a:p>
          <a:p>
            <a:r>
              <a:rPr lang="en-IN" dirty="0" smtClean="0"/>
              <a:t>The Internet as a Platform</a:t>
            </a:r>
          </a:p>
          <a:p>
            <a:r>
              <a:rPr lang="en-IN" dirty="0" smtClean="0"/>
              <a:t>Enterprise Architecture: Components, EAI, SOA, </a:t>
            </a:r>
            <a:r>
              <a:rPr lang="en-IN" dirty="0" err="1" smtClean="0"/>
              <a:t>DataCenter</a:t>
            </a:r>
            <a:endParaRPr lang="en-IN" dirty="0" smtClean="0"/>
          </a:p>
          <a:p>
            <a:r>
              <a:rPr lang="en-IN" dirty="0" smtClean="0"/>
              <a:t>SaaS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7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Unit1 - </a:t>
            </a:r>
            <a:r>
              <a:rPr lang="en-IN" dirty="0" err="1" smtClean="0"/>
              <a:t>SelfStudy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Pick up any SaaS provider and study its architecture</a:t>
            </a:r>
          </a:p>
          <a:p>
            <a:pPr lvl="1"/>
            <a:r>
              <a:rPr lang="en-IN" dirty="0" smtClean="0"/>
              <a:t>For </a:t>
            </a:r>
            <a:r>
              <a:rPr lang="en-IN" dirty="0" err="1" smtClean="0"/>
              <a:t>eg</a:t>
            </a:r>
            <a:r>
              <a:rPr lang="en-IN" dirty="0" smtClean="0"/>
              <a:t> </a:t>
            </a:r>
            <a:r>
              <a:rPr lang="en-IN" dirty="0" err="1" smtClean="0"/>
              <a:t>FlipKart</a:t>
            </a:r>
            <a:r>
              <a:rPr lang="en-IN" dirty="0" smtClean="0"/>
              <a:t>, </a:t>
            </a:r>
            <a:r>
              <a:rPr lang="en-IN" dirty="0" err="1" smtClean="0"/>
              <a:t>OlaCabs</a:t>
            </a:r>
            <a:r>
              <a:rPr lang="en-IN" dirty="0" smtClean="0"/>
              <a:t>, Uber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1"/>
            <a:r>
              <a:rPr lang="en-IN" dirty="0" smtClean="0"/>
              <a:t>Look </a:t>
            </a:r>
            <a:r>
              <a:rPr lang="en-IN" smtClean="0"/>
              <a:t>at </a:t>
            </a:r>
            <a:r>
              <a:rPr lang="en-IN" smtClean="0"/>
              <a:t>stackshare.io</a:t>
            </a:r>
            <a:endParaRPr lang="en-IN" dirty="0" smtClean="0"/>
          </a:p>
          <a:p>
            <a:r>
              <a:rPr lang="en-IN" dirty="0" smtClean="0"/>
              <a:t>No submissions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Cloud Computing – key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Access over internet</a:t>
            </a:r>
          </a:p>
          <a:p>
            <a:r>
              <a:rPr lang="en-IN" dirty="0" smtClean="0"/>
              <a:t>Computing resources packaged as commodity</a:t>
            </a:r>
          </a:p>
          <a:p>
            <a:r>
              <a:rPr lang="en-IN" dirty="0" smtClean="0"/>
              <a:t>Ability to rapidly provision resources as they are needed</a:t>
            </a:r>
          </a:p>
          <a:p>
            <a:r>
              <a:rPr lang="en-IN" dirty="0" smtClean="0"/>
              <a:t>Pay per use</a:t>
            </a:r>
          </a:p>
          <a:p>
            <a:r>
              <a:rPr lang="en-IN" dirty="0" smtClean="0"/>
              <a:t>Leads to</a:t>
            </a:r>
          </a:p>
          <a:p>
            <a:pPr lvl="1"/>
            <a:r>
              <a:rPr lang="en-IN" dirty="0" smtClean="0"/>
              <a:t>signification gain in computing power</a:t>
            </a:r>
          </a:p>
          <a:p>
            <a:pPr lvl="1"/>
            <a:r>
              <a:rPr lang="en-IN" dirty="0" smtClean="0"/>
              <a:t>Cheaper cost </a:t>
            </a:r>
          </a:p>
          <a:p>
            <a:pPr lvl="1"/>
            <a:r>
              <a:rPr lang="en-IN" dirty="0" smtClean="0"/>
              <a:t>Lower capex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6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CaseStudy</a:t>
            </a:r>
            <a:r>
              <a:rPr lang="en-IN" dirty="0" smtClean="0"/>
              <a:t> - Facebook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51073"/>
              </p:ext>
            </p:extLst>
          </p:nvPr>
        </p:nvGraphicFramePr>
        <p:xfrm>
          <a:off x="3429000" y="5410200"/>
          <a:ext cx="21574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ackager Shell Object" showAsIcon="1" r:id="rId3" imgW="2157840" imgH="491040" progId="Package">
                  <p:embed/>
                </p:oleObj>
              </mc:Choice>
              <mc:Fallback>
                <p:oleObj name="Packager Shell Object" showAsIcon="1" r:id="rId3" imgW="215784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5410200"/>
                        <a:ext cx="2157412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7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Computing opportunities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scale data analysis</a:t>
            </a:r>
          </a:p>
          <a:p>
            <a:r>
              <a:rPr lang="en-IN" dirty="0" smtClean="0"/>
              <a:t>New programming models and dev tools</a:t>
            </a:r>
          </a:p>
          <a:p>
            <a:pPr lvl="1"/>
            <a:r>
              <a:rPr lang="en-IN" dirty="0" smtClean="0"/>
              <a:t>For large scale computation</a:t>
            </a:r>
          </a:p>
          <a:p>
            <a:pPr lvl="1"/>
            <a:r>
              <a:rPr lang="en-IN" dirty="0" smtClean="0"/>
              <a:t>Software </a:t>
            </a:r>
            <a:r>
              <a:rPr lang="en-IN" smtClean="0"/>
              <a:t>development productivity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45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Models (</a:t>
            </a:r>
            <a:r>
              <a:rPr lang="en-IN" dirty="0" err="1" smtClean="0"/>
              <a:t>XaaS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as a Service(IaaS)</a:t>
            </a:r>
            <a:endParaRPr lang="en-IN" dirty="0" smtClean="0"/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sz="2400" dirty="0"/>
              <a:t>Platform as a Service(PaaS</a:t>
            </a:r>
            <a:r>
              <a:rPr lang="en-US" sz="2400" dirty="0" smtClean="0"/>
              <a:t>)</a:t>
            </a:r>
            <a:endParaRPr lang="en-IN" dirty="0" smtClean="0"/>
          </a:p>
          <a:p>
            <a:r>
              <a:rPr lang="en-US" dirty="0"/>
              <a:t>Software as a Service(SaaS</a:t>
            </a:r>
            <a:r>
              <a:rPr lang="en-US" dirty="0" smtClean="0"/>
              <a:t>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4151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341</TotalTime>
  <Words>147</Words>
  <Application>Microsoft Office PowerPoint</Application>
  <PresentationFormat>On-screen Show (4:3)</PresentationFormat>
  <Paragraphs>35</Paragraphs>
  <Slides>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Flow</vt:lpstr>
      <vt:lpstr>Package</vt:lpstr>
      <vt:lpstr>Introduction to Cloud Computing Unit 2- Day1 Cloud Computing Architecture</vt:lpstr>
      <vt:lpstr>Unit1 Recap</vt:lpstr>
      <vt:lpstr>Unit1 - SelfStudy</vt:lpstr>
      <vt:lpstr>Cloud Computing – key elements</vt:lpstr>
      <vt:lpstr>CaseStudy - Facebook</vt:lpstr>
      <vt:lpstr>Cloud Computing opportunities</vt:lpstr>
      <vt:lpstr>Service Models (XaaS)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13</cp:revision>
  <dcterms:created xsi:type="dcterms:W3CDTF">2006-08-16T00:00:00Z</dcterms:created>
  <dcterms:modified xsi:type="dcterms:W3CDTF">2015-08-17T05:43:57Z</dcterms:modified>
</cp:coreProperties>
</file>