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24-08-2015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</a:t>
            </a:r>
            <a:r>
              <a:rPr lang="en-US" smtClean="0"/>
              <a:t>1- Day2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Highly scalable and available cloud based system</a:t>
            </a:r>
          </a:p>
          <a:p>
            <a:pPr lvl="1"/>
            <a:r>
              <a:rPr lang="en-IN" dirty="0" smtClean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Virtualization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18842"/>
              </p:ext>
            </p:extLst>
          </p:nvPr>
        </p:nvGraphicFramePr>
        <p:xfrm>
          <a:off x="457200" y="2974975"/>
          <a:ext cx="82296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749600" imgH="491040" progId="Package">
                  <p:embed/>
                </p:oleObj>
              </mc:Choice>
              <mc:Fallback>
                <p:oleObj name="Packager Shell Object" showAsIcon="1" r:id="rId3" imgW="17496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974975"/>
                        <a:ext cx="8229600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6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18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Flow</vt:lpstr>
      <vt:lpstr>Package</vt:lpstr>
      <vt:lpstr>Introduction to Cloud Computing Unit 1- Day2 Virtualization</vt:lpstr>
      <vt:lpstr>Recap</vt:lpstr>
      <vt:lpstr>Virtualization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9</cp:revision>
  <dcterms:created xsi:type="dcterms:W3CDTF">2006-08-16T00:00:00Z</dcterms:created>
  <dcterms:modified xsi:type="dcterms:W3CDTF">2015-08-24T07:16:01Z</dcterms:modified>
</cp:coreProperties>
</file>