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57" r:id="rId4"/>
    <p:sldId id="266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24-08-2015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Day3</a:t>
            </a:r>
            <a:br>
              <a:rPr lang="en-US" dirty="0" smtClean="0"/>
            </a:br>
            <a:r>
              <a:rPr lang="en-US" dirty="0">
                <a:effectLst/>
              </a:rPr>
              <a:t>Cloud Computing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Models (</a:t>
            </a:r>
            <a:r>
              <a:rPr lang="en-IN" dirty="0" err="1" smtClean="0"/>
              <a:t>XaaS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Service(IaaS)</a:t>
            </a:r>
            <a:endParaRPr lang="en-IN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400" dirty="0"/>
              <a:t>Platform as a Service(PaaS</a:t>
            </a:r>
            <a:r>
              <a:rPr lang="en-US" sz="2400" dirty="0" smtClean="0"/>
              <a:t>)</a:t>
            </a:r>
            <a:endParaRPr lang="en-IN" dirty="0" smtClean="0"/>
          </a:p>
          <a:p>
            <a:r>
              <a:rPr lang="en-US" dirty="0"/>
              <a:t>Software as a Service(SaaS</a:t>
            </a:r>
            <a:r>
              <a:rPr lang="en-US" dirty="0" smtClean="0"/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Iaas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22675"/>
              </p:ext>
            </p:extLst>
          </p:nvPr>
        </p:nvGraphicFramePr>
        <p:xfrm>
          <a:off x="4114800" y="37433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7433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86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31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Flow</vt:lpstr>
      <vt:lpstr>Package</vt:lpstr>
      <vt:lpstr>Introduction to Cloud Computing Unit 1- Day3 Cloud Computing Architecture</vt:lpstr>
      <vt:lpstr>Recap</vt:lpstr>
      <vt:lpstr>Service Models (XaaS)</vt:lpstr>
      <vt:lpstr>Iaas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8</cp:revision>
  <dcterms:created xsi:type="dcterms:W3CDTF">2006-08-16T00:00:00Z</dcterms:created>
  <dcterms:modified xsi:type="dcterms:W3CDTF">2015-08-24T07:14:10Z</dcterms:modified>
</cp:coreProperties>
</file>