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Day4</a:t>
            </a:r>
            <a:br>
              <a:rPr lang="en-US" dirty="0" smtClean="0"/>
            </a:br>
            <a:r>
              <a:rPr lang="en-US" dirty="0" smtClean="0"/>
              <a:t>PaaS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77232"/>
              </p:ext>
            </p:extLst>
          </p:nvPr>
        </p:nvGraphicFramePr>
        <p:xfrm>
          <a:off x="7543800" y="1676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1676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F:\VIT\CloudComputing\Course\Theory\Unit2\PaaS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" y="3013364"/>
            <a:ext cx="911629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1846</TotalTime>
  <Words>14</Words>
  <Application>Microsoft Office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Flow</vt:lpstr>
      <vt:lpstr>Package</vt:lpstr>
      <vt:lpstr>Introduction to Cloud Computing Unit 1- Day4 PaaS</vt:lpstr>
      <vt:lpstr>Recap</vt:lpstr>
      <vt:lpstr>Platform as a Service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9</cp:revision>
  <dcterms:created xsi:type="dcterms:W3CDTF">2006-08-16T00:00:00Z</dcterms:created>
  <dcterms:modified xsi:type="dcterms:W3CDTF">2015-09-09T07:20:36Z</dcterms:modified>
</cp:coreProperties>
</file>