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5" r:id="rId3"/>
    <p:sldId id="257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90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1A692-F14D-4700-A380-13B24C6ECA86}" type="datetimeFigureOut">
              <a:rPr lang="en-IN" smtClean="0"/>
              <a:t>08-09-2015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04F8C-A54A-461B-BF7A-B725DC72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04F8C-A54A-461B-BF7A-B725DC7232D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6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Cloud Computing</a:t>
            </a:r>
            <a:br>
              <a:rPr lang="en-US" dirty="0" smtClean="0"/>
            </a:br>
            <a:r>
              <a:rPr lang="en-US" dirty="0" smtClean="0"/>
              <a:t>Unit 2</a:t>
            </a:r>
            <a:br>
              <a:rPr lang="en-US" dirty="0" smtClean="0"/>
            </a:br>
            <a:r>
              <a:rPr lang="en-US" dirty="0" smtClean="0"/>
              <a:t>Self Study Topic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53000"/>
            <a:ext cx="7854696" cy="1752600"/>
          </a:xfrm>
        </p:spPr>
        <p:txBody>
          <a:bodyPr/>
          <a:lstStyle/>
          <a:p>
            <a:r>
              <a:rPr lang="en-IN" dirty="0" smtClean="0"/>
              <a:t>Prashant Kaushal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27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Topic for Self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out top 5 cloud providers and top 5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95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 for Self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top 5 open source tools for building private cloud along with pros/cons.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61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5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</TotalTime>
  <Words>40</Words>
  <Application>Microsoft Office PowerPoint</Application>
  <PresentationFormat>On-screen Show (4:3)</PresentationFormat>
  <Paragraphs>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Introduction to Cloud Computing Unit 2 Self Study Topic</vt:lpstr>
      <vt:lpstr>Topic for Self Study</vt:lpstr>
      <vt:lpstr>Topic for Self Study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 Unit 1- Day2 Recent trends in Computing</dc:title>
  <dc:creator>Prashant Kaushal</dc:creator>
  <cp:lastModifiedBy>Prashant Kaushal</cp:lastModifiedBy>
  <cp:revision>6</cp:revision>
  <dcterms:created xsi:type="dcterms:W3CDTF">2006-08-16T00:00:00Z</dcterms:created>
  <dcterms:modified xsi:type="dcterms:W3CDTF">2015-09-08T08:23:10Z</dcterms:modified>
</cp:coreProperties>
</file>