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7" r:id="rId12"/>
    <p:sldId id="274" r:id="rId13"/>
    <p:sldId id="278" r:id="rId14"/>
    <p:sldId id="273" r:id="rId15"/>
    <p:sldId id="279" r:id="rId16"/>
    <p:sldId id="275" r:id="rId17"/>
    <p:sldId id="280" r:id="rId18"/>
    <p:sldId id="276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1A692-F14D-4700-A380-13B24C6ECA86}" type="datetimeFigureOut">
              <a:rPr lang="en-IN" smtClean="0"/>
              <a:t>21-09-2015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04F8C-A54A-461B-BF7A-B725DC723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04F8C-A54A-461B-BF7A-B725DC7232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97180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Cloud Computing</a:t>
            </a:r>
            <a:br>
              <a:rPr lang="en-US" dirty="0" smtClean="0"/>
            </a:br>
            <a:r>
              <a:rPr lang="en-US" dirty="0" smtClean="0"/>
              <a:t>Unit 3- Day3</a:t>
            </a:r>
            <a:br>
              <a:rPr lang="en-US" dirty="0" smtClean="0"/>
            </a:br>
            <a:r>
              <a:rPr lang="en-US" dirty="0" smtClean="0">
                <a:effectLst/>
              </a:rPr>
              <a:t>S/W dev in cloud – Part1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953000"/>
            <a:ext cx="7854696" cy="1752600"/>
          </a:xfrm>
        </p:spPr>
        <p:txBody>
          <a:bodyPr/>
          <a:lstStyle/>
          <a:p>
            <a:r>
              <a:rPr lang="en-IN" dirty="0" smtClean="0"/>
              <a:t>Prashant Kaushal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7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SaaS from Managed Infrastructure and </a:t>
            </a:r>
            <a:r>
              <a:rPr lang="en-IN" b="1" dirty="0" smtClean="0"/>
              <a:t>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model uses the traditional infrastructure and the platform for developing and deploying the SaaS application. Cloud computing characteristics</a:t>
            </a:r>
            <a:br>
              <a:rPr lang="en-IN" dirty="0"/>
            </a:br>
            <a:r>
              <a:rPr lang="en-IN" dirty="0"/>
              <a:t>will be satisfied only at the SaaS layer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791200" cy="267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967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SaaS from Managed Infrastructure and 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i="1" dirty="0"/>
              <a:t>Pros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This type of SaaS delivery model ensures more security to the user</a:t>
            </a:r>
            <a:br>
              <a:rPr lang="en-IN" dirty="0"/>
            </a:br>
            <a:r>
              <a:rPr lang="en-IN" dirty="0"/>
              <a:t>data as the infrastructure and platform are maintained by the SaaS</a:t>
            </a:r>
            <a:br>
              <a:rPr lang="en-IN" dirty="0"/>
            </a:br>
            <a:r>
              <a:rPr lang="en-IN" dirty="0"/>
              <a:t>provider.</a:t>
            </a:r>
            <a:br>
              <a:rPr lang="en-IN" dirty="0"/>
            </a:br>
            <a:r>
              <a:rPr lang="en-IN" dirty="0"/>
              <a:t>• The SaaS provider gets full control over the infrastructure and</a:t>
            </a:r>
            <a:br>
              <a:rPr lang="en-IN" dirty="0"/>
            </a:br>
            <a:r>
              <a:rPr lang="en-IN" dirty="0"/>
              <a:t>development platform.</a:t>
            </a:r>
            <a:br>
              <a:rPr lang="en-IN" dirty="0"/>
            </a:br>
            <a:r>
              <a:rPr lang="en-IN" dirty="0"/>
              <a:t>• There is no problem of vendor lock-in. The application can be easily</a:t>
            </a:r>
            <a:br>
              <a:rPr lang="en-IN" dirty="0"/>
            </a:br>
            <a:r>
              <a:rPr lang="en-IN" dirty="0"/>
              <a:t>migrated to any other infrastructure without any major modification.</a:t>
            </a:r>
            <a:br>
              <a:rPr lang="en-IN" dirty="0"/>
            </a:br>
            <a:r>
              <a:rPr lang="en-IN" i="1" dirty="0"/>
              <a:t>Cons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More overhead in maintaining the underlying infrastructure and</a:t>
            </a:r>
            <a:br>
              <a:rPr lang="en-IN" dirty="0"/>
            </a:br>
            <a:r>
              <a:rPr lang="en-IN" dirty="0"/>
              <a:t>platform.</a:t>
            </a:r>
            <a:br>
              <a:rPr lang="en-IN" dirty="0"/>
            </a:br>
            <a:r>
              <a:rPr lang="en-IN" dirty="0"/>
              <a:t>• The service providers have to invest more on the infrastructure. So,</a:t>
            </a:r>
            <a:br>
              <a:rPr lang="en-IN" dirty="0"/>
            </a:br>
            <a:r>
              <a:rPr lang="en-IN" dirty="0"/>
              <a:t>this model is not suitable for SaaS development companies that do</a:t>
            </a:r>
            <a:br>
              <a:rPr lang="en-IN" dirty="0"/>
            </a:br>
            <a:r>
              <a:rPr lang="en-IN" dirty="0"/>
              <a:t>not have much amount to invest.</a:t>
            </a:r>
            <a:br>
              <a:rPr lang="en-IN" dirty="0"/>
            </a:br>
            <a:r>
              <a:rPr lang="en-IN" dirty="0"/>
              <a:t>• Since the development environment is managed by the service provider, there is an additional overhead of maintaining the </a:t>
            </a:r>
            <a:r>
              <a:rPr lang="en-IN" dirty="0" smtClean="0"/>
              <a:t>scalability and </a:t>
            </a:r>
            <a:r>
              <a:rPr lang="en-IN" dirty="0"/>
              <a:t>availability of the application.</a:t>
            </a:r>
            <a:br>
              <a:rPr lang="en-IN" dirty="0"/>
            </a:br>
            <a:r>
              <a:rPr lang="en-IN" dirty="0"/>
              <a:t>• Resource utilization will be very low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89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SaaS from IaaS and Managed </a:t>
            </a:r>
            <a:r>
              <a:rPr lang="en-IN" b="1" dirty="0" smtClean="0"/>
              <a:t>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type of service delivery model, the SaaS providers can use the infrastructure provided by any IaaS provider.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3581400"/>
            <a:ext cx="7543799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45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SaaS from IaaS and Managed 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/>
              <a:t>Pros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Ensures high resource utilization at the infrastructure level.</a:t>
            </a:r>
            <a:br>
              <a:rPr lang="en-IN" dirty="0"/>
            </a:br>
            <a:r>
              <a:rPr lang="en-IN" dirty="0"/>
              <a:t>• Reduces the capital investment on the infrastructure.</a:t>
            </a:r>
            <a:br>
              <a:rPr lang="en-IN" dirty="0"/>
            </a:br>
            <a:r>
              <a:rPr lang="en-IN" dirty="0"/>
              <a:t>• Capital investment can be reduced</a:t>
            </a:r>
            <a:r>
              <a:rPr lang="en-IN" dirty="0" smtClean="0"/>
              <a:t>.</a:t>
            </a:r>
          </a:p>
          <a:p>
            <a:r>
              <a:rPr lang="en-IN" i="1" dirty="0"/>
              <a:t>Cons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Still there is additional overhead in maintaining the development</a:t>
            </a:r>
            <a:br>
              <a:rPr lang="en-IN" dirty="0"/>
            </a:br>
            <a:r>
              <a:rPr lang="en-IN" dirty="0"/>
              <a:t>platform.</a:t>
            </a:r>
            <a:br>
              <a:rPr lang="en-IN" dirty="0"/>
            </a:br>
            <a:r>
              <a:rPr lang="en-IN" dirty="0"/>
              <a:t>• Has to enable highly scalable and available features manually.</a:t>
            </a:r>
            <a:br>
              <a:rPr lang="en-IN" dirty="0"/>
            </a:br>
            <a:r>
              <a:rPr lang="en-IN" dirty="0"/>
              <a:t>• There is a possibility of vendor lock-in at the infrastructure layer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94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SaaS from Managed Infrastructure and </a:t>
            </a:r>
            <a:r>
              <a:rPr lang="en-IN" b="1" dirty="0" smtClean="0"/>
              <a:t>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SaaS can be developed and delivered from self-managed infrastructure </a:t>
            </a:r>
            <a:r>
              <a:rPr lang="en-IN" dirty="0" smtClean="0"/>
              <a:t>and shared </a:t>
            </a:r>
            <a:r>
              <a:rPr lang="en-IN" dirty="0"/>
              <a:t>PaaS. 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3962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5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SaaS from Managed Infrastructure and 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i="1" dirty="0"/>
              <a:t>Pros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The scalability and availability of the application will be provided</a:t>
            </a:r>
            <a:br>
              <a:rPr lang="en-IN" dirty="0"/>
            </a:br>
            <a:r>
              <a:rPr lang="en-IN" dirty="0"/>
              <a:t>by PaaS by default. So, the SaaS provider can concentrate more on</a:t>
            </a:r>
            <a:br>
              <a:rPr lang="en-IN" dirty="0"/>
            </a:br>
            <a:r>
              <a:rPr lang="en-IN" dirty="0"/>
              <a:t>application development.</a:t>
            </a:r>
            <a:br>
              <a:rPr lang="en-IN" dirty="0"/>
            </a:br>
            <a:r>
              <a:rPr lang="en-IN" dirty="0"/>
              <a:t>• Security will be moderated, and there is full governance over user data.</a:t>
            </a:r>
            <a:br>
              <a:rPr lang="en-IN" dirty="0"/>
            </a:br>
            <a:r>
              <a:rPr lang="en-IN" i="1" dirty="0"/>
              <a:t>Cons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Even though overhead in maintaining the development platform</a:t>
            </a:r>
            <a:br>
              <a:rPr lang="en-IN" dirty="0"/>
            </a:br>
            <a:r>
              <a:rPr lang="en-IN" dirty="0"/>
              <a:t>is reduced, the overhead in maintaining the infrastructure still</a:t>
            </a:r>
            <a:br>
              <a:rPr lang="en-IN" dirty="0"/>
            </a:br>
            <a:r>
              <a:rPr lang="en-IN" dirty="0"/>
              <a:t>remains unsolved.</a:t>
            </a:r>
            <a:br>
              <a:rPr lang="en-IN" dirty="0"/>
            </a:br>
            <a:r>
              <a:rPr lang="en-IN" dirty="0"/>
              <a:t>• This type of model will be suitable only for private/public SaaS</a:t>
            </a:r>
            <a:br>
              <a:rPr lang="en-IN" dirty="0"/>
            </a:br>
            <a:r>
              <a:rPr lang="en-IN" dirty="0"/>
              <a:t>applications. As the load on the public SaaS is high and unpredictable, the service providers may have to buy a new additional infrastructure to handle extra load. This is not possible for small </a:t>
            </a:r>
            <a:r>
              <a:rPr lang="en-IN" dirty="0" smtClean="0"/>
              <a:t>SaaS development </a:t>
            </a:r>
            <a:r>
              <a:rPr lang="en-IN" dirty="0"/>
              <a:t>companies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69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SaaS from IaaS and </a:t>
            </a:r>
            <a:r>
              <a:rPr lang="en-IN" b="1" dirty="0" smtClean="0"/>
              <a:t>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of SaaS development and delivery model gets all the benefits </a:t>
            </a:r>
            <a:r>
              <a:rPr lang="en-IN" dirty="0" smtClean="0"/>
              <a:t>of cloud </a:t>
            </a:r>
            <a:r>
              <a:rPr lang="en-IN" dirty="0"/>
              <a:t>computing.</a:t>
            </a:r>
            <a:br>
              <a:rPr lang="en-IN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6629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320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SaaS from IaaS and </a:t>
            </a:r>
            <a:r>
              <a:rPr lang="en-IN" b="1" dirty="0" smtClean="0"/>
              <a:t>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i="1" dirty="0"/>
              <a:t>Pros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The best delivery model that suits public SaaS applications.</a:t>
            </a:r>
            <a:br>
              <a:rPr lang="en-IN" dirty="0"/>
            </a:br>
            <a:r>
              <a:rPr lang="en-IN" dirty="0"/>
              <a:t>• Ensures high resource utilization as it enables </a:t>
            </a:r>
            <a:r>
              <a:rPr lang="en-IN" dirty="0" err="1"/>
              <a:t>multitenancy</a:t>
            </a:r>
            <a:r>
              <a:rPr lang="en-IN" dirty="0"/>
              <a:t> at all</a:t>
            </a:r>
            <a:br>
              <a:rPr lang="en-IN" dirty="0"/>
            </a:br>
            <a:r>
              <a:rPr lang="en-IN" dirty="0"/>
              <a:t>layers of the application. It also supports Green IT applications.</a:t>
            </a:r>
            <a:br>
              <a:rPr lang="en-IN" dirty="0"/>
            </a:br>
            <a:r>
              <a:rPr lang="en-IN" dirty="0"/>
              <a:t>• Dynamic scaling of IaaS and PaaS provider ensures the high scalability of the application. SaaS development companies need not</a:t>
            </a:r>
            <a:br>
              <a:rPr lang="en-IN" dirty="0"/>
            </a:br>
            <a:r>
              <a:rPr lang="en-IN" dirty="0"/>
              <a:t>worry about the scalability of the application.</a:t>
            </a:r>
            <a:br>
              <a:rPr lang="en-IN" dirty="0"/>
            </a:br>
            <a:r>
              <a:rPr lang="en-IN" dirty="0"/>
              <a:t>• The high availability of the applications is ensured by the replica</a:t>
            </a:r>
            <a:br>
              <a:rPr lang="en-IN" dirty="0"/>
            </a:br>
            <a:r>
              <a:rPr lang="en-IN" dirty="0"/>
              <a:t>and the backup and recovery mechanism provided by the service</a:t>
            </a:r>
            <a:br>
              <a:rPr lang="en-IN" dirty="0"/>
            </a:br>
            <a:r>
              <a:rPr lang="en-IN" dirty="0"/>
              <a:t>provider.</a:t>
            </a:r>
            <a:br>
              <a:rPr lang="en-IN" dirty="0"/>
            </a:br>
            <a:r>
              <a:rPr lang="en-IN" dirty="0"/>
              <a:t>• No overhead in maintaining the infrastructure and development</a:t>
            </a:r>
            <a:br>
              <a:rPr lang="en-IN" dirty="0"/>
            </a:br>
            <a:r>
              <a:rPr lang="en-IN" dirty="0"/>
              <a:t>platform. This enables SaaS development companies to develop</a:t>
            </a:r>
            <a:br>
              <a:rPr lang="en-IN" dirty="0"/>
            </a:br>
            <a:r>
              <a:rPr lang="en-IN" dirty="0"/>
              <a:t>more applications in a short span of time</a:t>
            </a:r>
            <a:r>
              <a:rPr lang="en-IN" dirty="0" smtClean="0"/>
              <a:t>.</a:t>
            </a:r>
          </a:p>
          <a:p>
            <a:r>
              <a:rPr lang="en-IN" i="1" dirty="0"/>
              <a:t>Cons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• Since this type of model mostly uses public IaaS and PaaS models,</a:t>
            </a:r>
            <a:br>
              <a:rPr lang="en-IN" dirty="0"/>
            </a:br>
            <a:r>
              <a:rPr lang="en-IN" dirty="0"/>
              <a:t>the application will be hosted as off-premise applications. So, there</a:t>
            </a:r>
            <a:br>
              <a:rPr lang="en-IN" dirty="0"/>
            </a:br>
            <a:r>
              <a:rPr lang="en-IN" dirty="0"/>
              <a:t>is no governance over customer data.</a:t>
            </a:r>
            <a:br>
              <a:rPr lang="en-IN" dirty="0"/>
            </a:br>
            <a:r>
              <a:rPr lang="en-IN" dirty="0"/>
              <a:t>• There is a possibility of cross tenant attacks as </a:t>
            </a:r>
            <a:r>
              <a:rPr lang="en-IN" dirty="0" err="1"/>
              <a:t>multitenancy</a:t>
            </a:r>
            <a:r>
              <a:rPr lang="en-IN" dirty="0"/>
              <a:t> is</a:t>
            </a:r>
            <a:br>
              <a:rPr lang="en-IN" dirty="0"/>
            </a:br>
            <a:r>
              <a:rPr lang="en-IN" dirty="0"/>
              <a:t>enabled at all levels of the application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278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– New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 smtClean="0"/>
              <a:t>Multitenancy</a:t>
            </a:r>
            <a:endParaRPr lang="en-IN" dirty="0"/>
          </a:p>
          <a:p>
            <a:r>
              <a:rPr lang="en-IN" b="1" dirty="0" smtClean="0"/>
              <a:t>Security</a:t>
            </a:r>
            <a:endParaRPr lang="en-IN" dirty="0"/>
          </a:p>
          <a:p>
            <a:r>
              <a:rPr lang="en-IN" b="1" dirty="0" smtClean="0"/>
              <a:t>Scalability</a:t>
            </a:r>
            <a:endParaRPr lang="en-IN" dirty="0"/>
          </a:p>
          <a:p>
            <a:r>
              <a:rPr lang="en-IN" b="1" dirty="0" smtClean="0"/>
              <a:t>Availability</a:t>
            </a:r>
            <a:endParaRPr lang="en-IN" dirty="0"/>
          </a:p>
          <a:p>
            <a:r>
              <a:rPr lang="en-IN" b="1" dirty="0" smtClean="0"/>
              <a:t>Usability</a:t>
            </a:r>
            <a:endParaRPr lang="en-IN" dirty="0"/>
          </a:p>
          <a:p>
            <a:r>
              <a:rPr lang="en-IN" b="1" dirty="0"/>
              <a:t>Self-Service </a:t>
            </a:r>
            <a:r>
              <a:rPr lang="en-IN" b="1" dirty="0" smtClean="0"/>
              <a:t>Sign-Up</a:t>
            </a:r>
            <a:endParaRPr lang="en-IN" dirty="0"/>
          </a:p>
          <a:p>
            <a:r>
              <a:rPr lang="en-IN" b="1" dirty="0"/>
              <a:t>Automated </a:t>
            </a:r>
            <a:r>
              <a:rPr lang="en-IN" b="1" dirty="0" smtClean="0"/>
              <a:t>Billing</a:t>
            </a:r>
            <a:endParaRPr lang="en-IN" dirty="0"/>
          </a:p>
          <a:p>
            <a:r>
              <a:rPr lang="en-IN" b="1" dirty="0" err="1"/>
              <a:t>Nondisruptive</a:t>
            </a:r>
            <a:r>
              <a:rPr lang="en-IN" b="1" dirty="0"/>
              <a:t> </a:t>
            </a:r>
            <a:r>
              <a:rPr lang="en-IN" b="1" dirty="0" smtClean="0"/>
              <a:t>Updates</a:t>
            </a:r>
            <a:endParaRPr lang="en-IN" dirty="0"/>
          </a:p>
          <a:p>
            <a:r>
              <a:rPr lang="en-IN" b="1" dirty="0"/>
              <a:t>Service </a:t>
            </a:r>
            <a:r>
              <a:rPr lang="en-IN" b="1" dirty="0" smtClean="0"/>
              <a:t>Integration</a:t>
            </a:r>
            <a:endParaRPr lang="en-IN" dirty="0"/>
          </a:p>
          <a:p>
            <a:r>
              <a:rPr lang="en-IN" b="1" dirty="0"/>
              <a:t>Vendor </a:t>
            </a:r>
            <a:r>
              <a:rPr lang="en-IN" b="1" dirty="0" smtClean="0"/>
              <a:t>Lock-In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73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Architecture and Application Management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8261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SaaS applications that are different </a:t>
            </a:r>
            <a:r>
              <a:rPr lang="en-IN" dirty="0" smtClean="0"/>
              <a:t>and offer </a:t>
            </a:r>
            <a:r>
              <a:rPr lang="en-IN" dirty="0"/>
              <a:t>many advantages when compared to </a:t>
            </a:r>
            <a:r>
              <a:rPr lang="en-IN" dirty="0" smtClean="0"/>
              <a:t>traditional applications</a:t>
            </a:r>
          </a:p>
          <a:p>
            <a:r>
              <a:rPr lang="en-IN" dirty="0"/>
              <a:t>the SaaS delivery option </a:t>
            </a:r>
            <a:r>
              <a:rPr lang="en-IN" dirty="0" smtClean="0"/>
              <a:t>is not suitable for </a:t>
            </a:r>
            <a:r>
              <a:rPr lang="en-IN" dirty="0"/>
              <a:t>all kinds of </a:t>
            </a:r>
            <a:r>
              <a:rPr lang="en-IN" dirty="0" smtClean="0"/>
              <a:t>applications</a:t>
            </a:r>
          </a:p>
          <a:p>
            <a:r>
              <a:rPr lang="en-IN" dirty="0"/>
              <a:t>bring a lot of challenges to developers with regard to SaaS application </a:t>
            </a:r>
            <a:r>
              <a:rPr lang="en-IN" dirty="0" smtClean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43568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apps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SaaS is a promising software delivery and business </a:t>
            </a:r>
            <a:r>
              <a:rPr lang="en-IN" dirty="0" smtClean="0"/>
              <a:t>model</a:t>
            </a:r>
          </a:p>
          <a:p>
            <a:r>
              <a:rPr lang="en-IN" dirty="0"/>
              <a:t>The applications will be deployed </a:t>
            </a:r>
            <a:r>
              <a:rPr lang="en-IN" dirty="0" smtClean="0"/>
              <a:t>by the </a:t>
            </a:r>
            <a:r>
              <a:rPr lang="en-IN" dirty="0"/>
              <a:t>SaaS provider in their managed or hosted infrastructure</a:t>
            </a:r>
            <a:r>
              <a:rPr lang="en-IN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 smtClean="0"/>
              <a:t>end users </a:t>
            </a:r>
            <a:r>
              <a:rPr lang="en-IN" dirty="0"/>
              <a:t>can access the hosted application as a service whenever there </a:t>
            </a:r>
            <a:r>
              <a:rPr lang="en-IN" dirty="0" smtClean="0"/>
              <a:t>is a </a:t>
            </a:r>
            <a:r>
              <a:rPr lang="en-IN" dirty="0"/>
              <a:t>need</a:t>
            </a:r>
            <a:r>
              <a:rPr lang="en-IN" dirty="0" smtClean="0"/>
              <a:t>.</a:t>
            </a:r>
          </a:p>
          <a:p>
            <a:r>
              <a:rPr lang="en-IN" dirty="0"/>
              <a:t>has one-to-many relationships with the </a:t>
            </a:r>
            <a:r>
              <a:rPr lang="en-IN" dirty="0" smtClean="0"/>
              <a:t>end users </a:t>
            </a:r>
            <a:r>
              <a:rPr lang="en-IN" dirty="0"/>
              <a:t>and the software</a:t>
            </a:r>
            <a:r>
              <a:rPr lang="en-IN" dirty="0" smtClean="0"/>
              <a:t>.</a:t>
            </a:r>
          </a:p>
          <a:p>
            <a:r>
              <a:rPr lang="en-IN" dirty="0"/>
              <a:t>follows the multitenant architecture, and </a:t>
            </a:r>
            <a:r>
              <a:rPr lang="en-IN" dirty="0" smtClean="0"/>
              <a:t>it allows </a:t>
            </a:r>
            <a:r>
              <a:rPr lang="en-IN" dirty="0"/>
              <a:t>many customers to share a single instance of the software, popularly known as </a:t>
            </a:r>
            <a:r>
              <a:rPr lang="en-IN" dirty="0" err="1"/>
              <a:t>multitenancy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64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key differences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• SaaS provides web access to commercial software on </a:t>
            </a:r>
            <a:r>
              <a:rPr lang="en-IN" dirty="0" smtClean="0"/>
              <a:t>pay-as-you-use basis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• SaaS applications are developed, deployed, and managed from a</a:t>
            </a:r>
            <a:br>
              <a:rPr lang="en-IN" dirty="0"/>
            </a:br>
            <a:r>
              <a:rPr lang="en-IN" dirty="0"/>
              <a:t>central location by the service provider.</a:t>
            </a:r>
            <a:br>
              <a:rPr lang="en-IN" dirty="0"/>
            </a:br>
            <a:r>
              <a:rPr lang="en-IN" dirty="0"/>
              <a:t>• It allows the same instance of the SaaS application to be shared by</a:t>
            </a:r>
            <a:br>
              <a:rPr lang="en-IN" dirty="0"/>
            </a:br>
            <a:r>
              <a:rPr lang="en-IN" dirty="0"/>
              <a:t>multiple customers or tenants.</a:t>
            </a:r>
            <a:br>
              <a:rPr lang="en-IN" dirty="0"/>
            </a:br>
            <a:r>
              <a:rPr lang="en-IN" dirty="0"/>
              <a:t>• Updates are performed by the service provider, not by the user.</a:t>
            </a:r>
            <a:br>
              <a:rPr lang="en-IN" dirty="0"/>
            </a:br>
            <a:r>
              <a:rPr lang="en-IN" dirty="0"/>
              <a:t>• SaaS applications allow service integration with other third-party</a:t>
            </a:r>
            <a:br>
              <a:rPr lang="en-IN" dirty="0"/>
            </a:br>
            <a:r>
              <a:rPr lang="en-IN" dirty="0"/>
              <a:t>services through application programming interfaces (</a:t>
            </a:r>
            <a:r>
              <a:rPr lang="en-IN" dirty="0" smtClean="0"/>
              <a:t>APIs) provided </a:t>
            </a:r>
            <a:r>
              <a:rPr lang="en-IN" dirty="0"/>
              <a:t>by them.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35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Pay per </a:t>
            </a:r>
            <a:r>
              <a:rPr lang="en-IN" i="1" dirty="0" smtClean="0"/>
              <a:t>use</a:t>
            </a:r>
            <a:endParaRPr lang="en-IN" dirty="0"/>
          </a:p>
          <a:p>
            <a:r>
              <a:rPr lang="en-IN" i="1" dirty="0"/>
              <a:t>Zero </a:t>
            </a:r>
            <a:r>
              <a:rPr lang="en-IN" i="1" dirty="0" smtClean="0"/>
              <a:t>infrastructure</a:t>
            </a:r>
            <a:endParaRPr lang="en-IN" dirty="0"/>
          </a:p>
          <a:p>
            <a:r>
              <a:rPr lang="en-IN" i="1" dirty="0"/>
              <a:t>Ease of </a:t>
            </a:r>
            <a:r>
              <a:rPr lang="en-IN" i="1" dirty="0" smtClean="0"/>
              <a:t>access</a:t>
            </a:r>
            <a:endParaRPr lang="en-IN" dirty="0"/>
          </a:p>
          <a:p>
            <a:r>
              <a:rPr lang="en-IN" i="1" dirty="0"/>
              <a:t>Automated </a:t>
            </a:r>
            <a:r>
              <a:rPr lang="en-IN" i="1" dirty="0" smtClean="0"/>
              <a:t>updates</a:t>
            </a:r>
            <a:endParaRPr lang="en-IN" dirty="0"/>
          </a:p>
          <a:p>
            <a:r>
              <a:rPr lang="en-IN" i="1" dirty="0"/>
              <a:t>Composite </a:t>
            </a:r>
            <a:r>
              <a:rPr lang="en-IN" i="1" dirty="0" smtClean="0"/>
              <a:t>services</a:t>
            </a:r>
            <a:endParaRPr lang="en-IN" dirty="0"/>
          </a:p>
          <a:p>
            <a:r>
              <a:rPr lang="en-IN" i="1" dirty="0"/>
              <a:t>Dynamic </a:t>
            </a:r>
            <a:r>
              <a:rPr lang="en-IN" i="1" dirty="0" smtClean="0"/>
              <a:t>scaling</a:t>
            </a:r>
            <a:endParaRPr lang="en-IN" dirty="0"/>
          </a:p>
          <a:p>
            <a:r>
              <a:rPr lang="en-IN" i="1" dirty="0"/>
              <a:t>Green IT </a:t>
            </a:r>
            <a:r>
              <a:rPr lang="en-IN" i="1" dirty="0" smtClean="0"/>
              <a:t>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0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un-suitability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Some real-time applications where fast processing of data is needed</a:t>
            </a:r>
            <a:br>
              <a:rPr lang="en-IN" dirty="0"/>
            </a:br>
            <a:r>
              <a:rPr lang="en-IN" dirty="0"/>
              <a:t>• Applications where the organization’s data are more </a:t>
            </a:r>
            <a:r>
              <a:rPr lang="en-IN" dirty="0" smtClean="0"/>
              <a:t>confidential and </a:t>
            </a:r>
            <a:r>
              <a:rPr lang="en-IN" dirty="0"/>
              <a:t>the organization does not want to host their data externally</a:t>
            </a:r>
            <a:br>
              <a:rPr lang="en-IN" dirty="0"/>
            </a:br>
            <a:r>
              <a:rPr lang="en-IN" dirty="0"/>
              <a:t>• Applications where existing </a:t>
            </a:r>
            <a:r>
              <a:rPr lang="en-IN" dirty="0" err="1"/>
              <a:t>on-premise</a:t>
            </a:r>
            <a:r>
              <a:rPr lang="en-IN" dirty="0"/>
              <a:t> applications </a:t>
            </a:r>
            <a:r>
              <a:rPr lang="en-IN" dirty="0" err="1"/>
              <a:t>fulfill</a:t>
            </a:r>
            <a:r>
              <a:rPr lang="en-IN" dirty="0"/>
              <a:t> the organization’s </a:t>
            </a:r>
            <a:r>
              <a:rPr lang="en-IN" dirty="0" smtClean="0"/>
              <a:t>needs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53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SaaS </a:t>
            </a:r>
            <a:r>
              <a:rPr lang="en-IN" dirty="0" err="1" smtClean="0"/>
              <a:t>suitabiity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For applications where the end user is looking for on-demand software rather than full-term/licensing-based software</a:t>
            </a:r>
            <a:br>
              <a:rPr lang="en-IN" dirty="0"/>
            </a:br>
            <a:r>
              <a:rPr lang="en-IN" dirty="0"/>
              <a:t>• For a start-up company that cannot invest more money on </a:t>
            </a:r>
            <a:r>
              <a:rPr lang="en-IN" dirty="0" smtClean="0"/>
              <a:t>buying licensed </a:t>
            </a:r>
            <a:r>
              <a:rPr lang="en-IN" dirty="0"/>
              <a:t>software</a:t>
            </a:r>
            <a:br>
              <a:rPr lang="en-IN" dirty="0"/>
            </a:br>
            <a:r>
              <a:rPr lang="en-IN" dirty="0"/>
              <a:t>• For applications that need the accessibility from handheld </a:t>
            </a:r>
            <a:r>
              <a:rPr lang="en-IN" dirty="0" smtClean="0"/>
              <a:t>devices or </a:t>
            </a:r>
            <a:r>
              <a:rPr lang="en-IN" dirty="0"/>
              <a:t>thin clients</a:t>
            </a:r>
            <a:br>
              <a:rPr lang="en-IN" dirty="0"/>
            </a:br>
            <a:r>
              <a:rPr lang="en-IN" dirty="0"/>
              <a:t>• For applications with unpredictable and dynamic </a:t>
            </a:r>
            <a:r>
              <a:rPr lang="en-IN" dirty="0" smtClean="0"/>
              <a:t>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2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SaaS app dev- Perspectives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SaaS from Managed Infrastructure and </a:t>
            </a:r>
            <a:r>
              <a:rPr lang="en-IN" b="1" dirty="0" smtClean="0"/>
              <a:t>Platform</a:t>
            </a:r>
            <a:endParaRPr lang="en-IN" dirty="0"/>
          </a:p>
          <a:p>
            <a:r>
              <a:rPr lang="en-IN" b="1" dirty="0"/>
              <a:t>SaaS from IaaS and Managed </a:t>
            </a:r>
            <a:r>
              <a:rPr lang="en-IN" b="1" dirty="0" smtClean="0"/>
              <a:t>Platform</a:t>
            </a:r>
            <a:endParaRPr lang="en-IN" dirty="0"/>
          </a:p>
          <a:p>
            <a:r>
              <a:rPr lang="en-IN" b="1" dirty="0"/>
              <a:t>SaaS from Managed Infrastructure and </a:t>
            </a:r>
            <a:r>
              <a:rPr lang="en-IN" b="1" dirty="0" smtClean="0"/>
              <a:t>PaaS</a:t>
            </a:r>
            <a:endParaRPr lang="en-IN" dirty="0"/>
          </a:p>
          <a:p>
            <a:r>
              <a:rPr lang="en-IN" b="1" dirty="0"/>
              <a:t>SaaS from IaaS and </a:t>
            </a:r>
            <a:r>
              <a:rPr lang="en-IN" b="1" dirty="0" smtClean="0"/>
              <a:t>PaaS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44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363</Words>
  <Application>Microsoft Office PowerPoint</Application>
  <PresentationFormat>On-screen Show (4:3)</PresentationFormat>
  <Paragraphs>64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Introduction to Cloud Computing Unit 3- Day3 S/W dev in cloud – Part1</vt:lpstr>
      <vt:lpstr>Recap</vt:lpstr>
      <vt:lpstr>Intro</vt:lpstr>
      <vt:lpstr>SaaS apps</vt:lpstr>
      <vt:lpstr>SaaS key differences</vt:lpstr>
      <vt:lpstr>SaaS benefits</vt:lpstr>
      <vt:lpstr>SaaS un-suitability</vt:lpstr>
      <vt:lpstr>SaaS suitabiity</vt:lpstr>
      <vt:lpstr>SaaS app dev- Perspectives</vt:lpstr>
      <vt:lpstr>SaaS from Managed Infrastructure and Platform</vt:lpstr>
      <vt:lpstr>SaaS from Managed Infrastructure and Platform</vt:lpstr>
      <vt:lpstr>SaaS from IaaS and Managed Platform</vt:lpstr>
      <vt:lpstr>SaaS from IaaS and Managed Platform</vt:lpstr>
      <vt:lpstr>SaaS from Managed Infrastructure and PaaS</vt:lpstr>
      <vt:lpstr>SaaS from Managed Infrastructure and PaaS</vt:lpstr>
      <vt:lpstr>SaaS from IaaS and PaaS</vt:lpstr>
      <vt:lpstr>SaaS from IaaS and PaaS</vt:lpstr>
      <vt:lpstr>SaaS – New Challenges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Unit 1- Day2 Recent trends in Computing</dc:title>
  <dc:creator>Prashant Kaushal</dc:creator>
  <cp:lastModifiedBy>Prashant Kaushal</cp:lastModifiedBy>
  <cp:revision>14</cp:revision>
  <dcterms:created xsi:type="dcterms:W3CDTF">2006-08-16T00:00:00Z</dcterms:created>
  <dcterms:modified xsi:type="dcterms:W3CDTF">2015-09-21T06:36:37Z</dcterms:modified>
</cp:coreProperties>
</file>