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6EA3-C066-4FA3-9239-8BE26391A82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A102-D53E-46CA-BCB0-7E86E107F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1A102-D53E-46CA-BCB0-7E86E107F4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ab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0" y="1133214"/>
            <a:ext cx="6096000" cy="2814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dirty="0">
                <a:latin typeface="Trebuchet MS"/>
                <a:cs typeface="Trebuchet MS"/>
              </a:rPr>
              <a:t>     A.VITHAN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      Nm Id:au421221243047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      Email id:</a:t>
            </a:r>
            <a:r>
              <a:rPr lang="en-US" sz="2000" dirty="0"/>
              <a:t>  vithananand93@gmail.com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      Year: 3</a:t>
            </a:r>
            <a:r>
              <a:rPr lang="en-US" sz="2000" baseline="30000" dirty="0">
                <a:latin typeface="Trebuchet MS"/>
                <a:cs typeface="Trebuchet MS"/>
              </a:rPr>
              <a:t>rd</a:t>
            </a:r>
            <a:r>
              <a:rPr lang="en-US" sz="2000" dirty="0">
                <a:latin typeface="Trebuchet MS"/>
                <a:cs typeface="Trebuchet MS"/>
              </a:rPr>
              <a:t> year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      </a:t>
            </a:r>
            <a:r>
              <a:rPr lang="en-US" sz="2000" dirty="0" err="1">
                <a:latin typeface="Trebuchet MS"/>
                <a:cs typeface="Trebuchet MS"/>
              </a:rPr>
              <a:t>KarpagaVinayaga</a:t>
            </a:r>
            <a:r>
              <a:rPr lang="en-US" sz="2000" dirty="0">
                <a:latin typeface="Trebuchet MS"/>
                <a:cs typeface="Trebuchet MS"/>
              </a:rPr>
              <a:t> College of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>
                <a:latin typeface="Trebuchet MS"/>
                <a:cs typeface="Trebuchet MS"/>
              </a:rPr>
              <a:t>      Engineering and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01638"/>
            <a:ext cx="9764395" cy="1122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2667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529033"/>
            <a:ext cx="3581401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9764395" cy="73866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28178" y="1371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Recap: </a:t>
            </a:r>
            <a:r>
              <a:rPr lang="en-US" sz="2000" dirty="0"/>
              <a:t>Summarize the key points discussed in the presentation, emphasizing the significance of </a:t>
            </a:r>
            <a:r>
              <a:rPr lang="en-US" sz="2000" dirty="0" err="1"/>
              <a:t>EmojiGAN</a:t>
            </a:r>
            <a:r>
              <a:rPr lang="en-US" sz="2000" dirty="0"/>
              <a:t> in enhancing digital communication.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Future Directions</a:t>
            </a:r>
            <a:r>
              <a:rPr lang="en-US" sz="2000" b="1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Mention potential areas for further research and development, such as improving </a:t>
            </a:r>
            <a:r>
              <a:rPr lang="en-US" sz="2000" dirty="0" err="1"/>
              <a:t>emoji</a:t>
            </a:r>
            <a:r>
              <a:rPr lang="en-US" sz="2000" dirty="0"/>
              <a:t> diversity, exploring new </a:t>
            </a:r>
            <a:r>
              <a:rPr lang="en-US" sz="2000" dirty="0" err="1"/>
              <a:t>emoji</a:t>
            </a:r>
            <a:r>
              <a:rPr lang="en-US" sz="2000" dirty="0"/>
              <a:t> styles, and integrating </a:t>
            </a:r>
            <a:r>
              <a:rPr lang="en-US" sz="2000" dirty="0" err="1"/>
              <a:t>EmojiGAN</a:t>
            </a:r>
            <a:r>
              <a:rPr lang="en-US" sz="2000" dirty="0"/>
              <a:t> with other AI applications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Call to Action: </a:t>
            </a:r>
            <a:r>
              <a:rPr lang="en-US" sz="2000" dirty="0"/>
              <a:t>Encourage collaboration, feedback, and adoption of </a:t>
            </a:r>
            <a:r>
              <a:rPr lang="en-US" sz="2000" dirty="0" err="1"/>
              <a:t>EmojiGAN</a:t>
            </a:r>
            <a:r>
              <a:rPr lang="en-US" sz="2000" dirty="0"/>
              <a:t> in AI </a:t>
            </a:r>
            <a:r>
              <a:rPr lang="en-US" sz="2000" dirty="0" err="1"/>
              <a:t>Twitterbots</a:t>
            </a:r>
            <a:r>
              <a:rPr lang="en-US" sz="2000" dirty="0"/>
              <a:t> and other digital communication platforms.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29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" y="-3000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8400" y="1695450"/>
            <a:ext cx="30480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6596818" y="1624730"/>
            <a:ext cx="304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  <a:r>
              <a:rPr lang="en-US" b="1" dirty="0" err="1"/>
              <a:t>Emoji</a:t>
            </a:r>
            <a:r>
              <a:rPr lang="en-US" b="1" dirty="0"/>
              <a:t> with </a:t>
            </a:r>
            <a:r>
              <a:rPr lang="en-US" b="1" dirty="0" err="1"/>
              <a:t>Deeplearning</a:t>
            </a:r>
            <a:r>
              <a:rPr lang="en-US" b="1" dirty="0"/>
              <a:t> 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359" y="0"/>
            <a:ext cx="12224359" cy="70151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itchFamily="34" charset="0"/>
              <a:buChar char="•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17526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Project overview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Who are the end users?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Your solution and its value proposition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wow in your 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05000"/>
            <a:ext cx="6666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Description:</a:t>
            </a:r>
            <a:r>
              <a:rPr lang="en-US" dirty="0"/>
              <a:t> </a:t>
            </a:r>
          </a:p>
          <a:p>
            <a:r>
              <a:rPr lang="en-US" dirty="0"/>
              <a:t>        Discuss the challenge of generating diverse and expressive </a:t>
            </a:r>
            <a:r>
              <a:rPr lang="en-US" dirty="0" err="1"/>
              <a:t>emojis</a:t>
            </a:r>
            <a:r>
              <a:rPr lang="en-US" dirty="0"/>
              <a:t> for use in various digital communication platforms.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Challenges: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 </a:t>
            </a:r>
            <a:r>
              <a:rPr lang="en-US" dirty="0"/>
              <a:t> Limited availability of </a:t>
            </a:r>
            <a:r>
              <a:rPr lang="en-US" dirty="0" err="1"/>
              <a:t>emoji</a:t>
            </a:r>
            <a:r>
              <a:rPr lang="en-US" dirty="0"/>
              <a:t> designs, difficulty in creating new </a:t>
            </a:r>
            <a:r>
              <a:rPr lang="en-US" dirty="0" err="1"/>
              <a:t>emojis</a:t>
            </a:r>
            <a:r>
              <a:rPr lang="en-US" dirty="0"/>
              <a:t> that capture diverse emotions and expressions, time-consuming manual design process.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1897856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Objective: </a:t>
            </a:r>
          </a:p>
          <a:p>
            <a:r>
              <a:rPr lang="en-IN" dirty="0"/>
              <a:t>        To develop </a:t>
            </a:r>
            <a:r>
              <a:rPr lang="en-IN" dirty="0" err="1"/>
              <a:t>EmojiGAN</a:t>
            </a:r>
            <a:r>
              <a:rPr lang="en-IN" dirty="0"/>
              <a:t>, a Deep Convolutional Generative Adversarial Network (DCGAN) trained to generate </a:t>
            </a:r>
            <a:r>
              <a:rPr lang="en-IN" dirty="0" err="1"/>
              <a:t>emojis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b="1" dirty="0">
                <a:solidFill>
                  <a:schemeClr val="accent2"/>
                </a:solidFill>
              </a:rPr>
              <a:t>Approach:</a:t>
            </a:r>
          </a:p>
          <a:p>
            <a:r>
              <a:rPr lang="en-IN" dirty="0"/>
              <a:t>          Utilize </a:t>
            </a:r>
            <a:r>
              <a:rPr lang="en-IN" dirty="0" err="1"/>
              <a:t>Keras</a:t>
            </a:r>
            <a:r>
              <a:rPr lang="en-IN" dirty="0"/>
              <a:t> with </a:t>
            </a:r>
            <a:r>
              <a:rPr lang="en-IN" dirty="0" err="1"/>
              <a:t>TensorFlow</a:t>
            </a:r>
            <a:r>
              <a:rPr lang="en-IN" dirty="0"/>
              <a:t> backend to     implement    DCGAN architecture and train the model on a dataset of </a:t>
            </a:r>
            <a:r>
              <a:rPr lang="en-IN" dirty="0" err="1"/>
              <a:t>emoji</a:t>
            </a:r>
            <a:r>
              <a:rPr lang="en-IN" dirty="0"/>
              <a:t> images.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b="1" dirty="0">
                <a:solidFill>
                  <a:schemeClr val="accent2"/>
                </a:solidFill>
              </a:rPr>
              <a:t>Outcome:</a:t>
            </a:r>
          </a:p>
          <a:p>
            <a:r>
              <a:rPr lang="en-IN" b="1" dirty="0"/>
              <a:t>            </a:t>
            </a:r>
            <a:r>
              <a:rPr lang="en-IN" dirty="0"/>
              <a:t>A scalable and efficient solution for generating diverse and expressive </a:t>
            </a:r>
            <a:r>
              <a:rPr lang="en-IN" dirty="0" err="1"/>
              <a:t>emojis</a:t>
            </a:r>
            <a:r>
              <a:rPr lang="en-IN" dirty="0"/>
              <a:t> suitable for AI </a:t>
            </a:r>
            <a:r>
              <a:rPr lang="en-IN" dirty="0" err="1"/>
              <a:t>Twitterbots</a:t>
            </a:r>
            <a:r>
              <a:rPr lang="en-IN" dirty="0"/>
              <a:t> and other digital communication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1639252" y="2286000"/>
            <a:ext cx="6590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AI </a:t>
            </a:r>
            <a:r>
              <a:rPr lang="en-US" b="1" dirty="0" err="1">
                <a:solidFill>
                  <a:schemeClr val="accent2"/>
                </a:solidFill>
              </a:rPr>
              <a:t>Twitterbots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               Enhance tweet content with relevant and contextually appropriate </a:t>
            </a:r>
            <a:r>
              <a:rPr lang="en-US" dirty="0" err="1"/>
              <a:t>emojis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Social Media Platforms: </a:t>
            </a:r>
          </a:p>
          <a:p>
            <a:r>
              <a:rPr lang="en-US" b="1" dirty="0"/>
              <a:t>                </a:t>
            </a:r>
            <a:r>
              <a:rPr lang="en-US" dirty="0"/>
              <a:t>Provide users with a wider range of </a:t>
            </a:r>
            <a:r>
              <a:rPr lang="en-US" dirty="0" err="1"/>
              <a:t>emojis</a:t>
            </a:r>
            <a:r>
              <a:rPr lang="en-US" dirty="0"/>
              <a:t> to express  emotions and sentiments in their posts.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Messaging Applications: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                 Enrich user communication by offering a diverse selection of </a:t>
            </a:r>
            <a:r>
              <a:rPr lang="en-US" dirty="0" err="1"/>
              <a:t>emojis</a:t>
            </a:r>
            <a:r>
              <a:rPr lang="en-US" dirty="0"/>
              <a:t> for expressing emotions and reactions.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1965542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Solution: </a:t>
            </a:r>
          </a:p>
          <a:p>
            <a:r>
              <a:rPr lang="en-US" dirty="0"/>
              <a:t>               </a:t>
            </a:r>
            <a:r>
              <a:rPr lang="en-US" dirty="0" err="1"/>
              <a:t>EmojiGAN</a:t>
            </a:r>
            <a:r>
              <a:rPr lang="en-US" dirty="0"/>
              <a:t>, a deep learning model trained to generate </a:t>
            </a:r>
            <a:r>
              <a:rPr lang="en-US" dirty="0" err="1"/>
              <a:t>emojis</a:t>
            </a:r>
            <a:r>
              <a:rPr lang="en-US" dirty="0"/>
              <a:t> with diverse expressions and emotions.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Value Proposition:</a:t>
            </a:r>
          </a:p>
          <a:p>
            <a:r>
              <a:rPr lang="en-US" dirty="0"/>
              <a:t>            Offers an automated and scalable solution for creating </a:t>
            </a:r>
            <a:r>
              <a:rPr lang="en-US" dirty="0" err="1"/>
              <a:t>emojis</a:t>
            </a:r>
            <a:r>
              <a:rPr lang="en-US" dirty="0"/>
              <a:t>, reducing the time and effort required for manual design processes.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Compatibility:</a:t>
            </a:r>
            <a:r>
              <a:rPr lang="en-US" b="1" dirty="0"/>
              <a:t> </a:t>
            </a:r>
          </a:p>
          <a:p>
            <a:r>
              <a:rPr lang="en-US" b="1" dirty="0"/>
              <a:t>              </a:t>
            </a:r>
            <a:r>
              <a:rPr lang="en-US" dirty="0"/>
              <a:t>Compatible with AI </a:t>
            </a:r>
            <a:r>
              <a:rPr lang="en-US" dirty="0" err="1"/>
              <a:t>Twitterbots</a:t>
            </a:r>
            <a:r>
              <a:rPr lang="en-US" dirty="0"/>
              <a:t> and other digital communication platforms, enhancing user interaction and engagement.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526030" y="2112062"/>
            <a:ext cx="7056120" cy="31393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Diversity: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      </a:t>
            </a:r>
            <a:r>
              <a:rPr lang="en-US" dirty="0"/>
              <a:t>Generates </a:t>
            </a:r>
            <a:r>
              <a:rPr lang="en-US" dirty="0" err="1"/>
              <a:t>emojis</a:t>
            </a:r>
            <a:r>
              <a:rPr lang="en-US" dirty="0"/>
              <a:t> representing a wide range of emotions, expressions, and gestures, catering to diverse user preferences.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Expressiveness:</a:t>
            </a:r>
            <a:r>
              <a:rPr lang="en-US" dirty="0">
                <a:solidFill>
                  <a:schemeClr val="accent2"/>
                </a:solidFill>
              </a:rPr>
              <a:t>   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              </a:t>
            </a:r>
            <a:r>
              <a:rPr lang="en-US" dirty="0"/>
              <a:t>Captures subtle nuances in facial expressions and    body language, conveying emotions effectively in digital</a:t>
            </a:r>
          </a:p>
          <a:p>
            <a:pPr algn="l"/>
            <a:r>
              <a:rPr lang="en-US" dirty="0"/>
              <a:t>communication.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Customization:</a:t>
            </a:r>
            <a:r>
              <a:rPr lang="en-US" dirty="0"/>
              <a:t> </a:t>
            </a:r>
          </a:p>
          <a:p>
            <a:r>
              <a:rPr lang="en-US" dirty="0"/>
              <a:t>                      Allows users to specify </a:t>
            </a:r>
            <a:r>
              <a:rPr lang="en-US" dirty="0" err="1"/>
              <a:t>emoji</a:t>
            </a:r>
            <a:r>
              <a:rPr lang="en-US" dirty="0"/>
              <a:t> styles, colors, and themes, enabling personalized </a:t>
            </a:r>
            <a:r>
              <a:rPr lang="en-US" dirty="0" err="1"/>
              <a:t>emoji</a:t>
            </a:r>
            <a:r>
              <a:rPr lang="en-US" dirty="0"/>
              <a:t> generation for specific contexts and applications.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3622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Architecture: </a:t>
            </a:r>
            <a:r>
              <a:rPr lang="en-US" dirty="0"/>
              <a:t>Describe the Deep Convolutional Generative Adversarial   Network architecture used in </a:t>
            </a:r>
            <a:r>
              <a:rPr lang="en-US" dirty="0" err="1"/>
              <a:t>EmojiGAN</a:t>
            </a:r>
            <a:r>
              <a:rPr lang="en-US" dirty="0"/>
              <a:t>, highlighting its components and training process.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Training Data: </a:t>
            </a:r>
            <a:r>
              <a:rPr lang="en-US" dirty="0"/>
              <a:t>Discuss the dataset of </a:t>
            </a:r>
            <a:r>
              <a:rPr lang="en-US" dirty="0" err="1"/>
              <a:t>emoji</a:t>
            </a:r>
            <a:r>
              <a:rPr lang="en-US" dirty="0"/>
              <a:t> images used for training the model, including preprocessing steps and data augmentation techniques.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Training Process: </a:t>
            </a:r>
            <a:r>
              <a:rPr lang="en-US" dirty="0"/>
              <a:t>Explain the training process, including loss functions, optimization algorithms, and training iterations used to train </a:t>
            </a:r>
            <a:r>
              <a:rPr lang="en-US" dirty="0" err="1"/>
              <a:t>EmojiGAN</a:t>
            </a:r>
            <a:r>
              <a:rPr lang="en-US" dirty="0"/>
              <a:t> on a GTX 1080ti GPU.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589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</dc:creator>
  <cp:lastModifiedBy>Kannan Brinda</cp:lastModifiedBy>
  <cp:revision>15</cp:revision>
  <dcterms:created xsi:type="dcterms:W3CDTF">2024-04-01T14:36:09Z</dcterms:created>
  <dcterms:modified xsi:type="dcterms:W3CDTF">2024-04-04T17:01:19Z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