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3AEB-C473-4887-A1EE-F2946EE4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6C7D-66D8-425B-8FF2-6E2E79746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2ADE4-BD2D-45AC-BF13-30AEA9BC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E171C-23C9-4B61-B790-67E58FA3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4FD19-249C-4823-93CF-78B6ACA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0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3D8E3-101C-4CD2-955A-686A3AC5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450816-8FA9-4BD2-8F77-705633A0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AEB86-D139-4ABF-B4AF-E466C14A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44B07-96AD-4EEE-8F7A-87AAF400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D9228C-7D79-44EC-8C57-52EA4D20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1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B5CF0E-4FB6-4218-81CC-C7B674A2F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AB151A-67A5-4F03-88C1-C50BA21F7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351BC-369F-4C81-8E07-EF6F19C0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97F1E-B74E-493B-AA34-FCB8910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BEA01-6AD5-4C7E-A672-CB753EE5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7B017-A818-4208-A5EC-24A260DF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EA7A-2A44-484C-A288-E8FD9677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65EDC-0EDE-4E9A-A651-4D2AE28C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9ECC9-A4FA-44BF-BCE3-87A22011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5052C-60C2-47C3-8FE1-E3495223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0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C5428-52E7-4E1C-97C2-58C743B9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694D1B-605D-4624-87C4-853C60A5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1B6CB-FC78-4A79-A157-45C14907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07224-A8D6-4DA7-A9EC-1473D2A9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1A900-0D99-4D4A-BBB3-392D0489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BE61-3CDD-4FF6-938B-E3E2E4BD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D0E1F-8BC2-40FE-ACF3-8D46A9ED0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FFA2D0-AE60-4CB2-BDD6-8D8EAF0E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17815-6403-4864-8BE3-B4B5A3EF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5385E1-9106-4C0D-97D7-762F1770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1CF8C-19E5-4991-9EF5-D409FA6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2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1E91-2B7D-4680-85C5-7383517F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7875A8-D75B-44C3-AAA3-1AD5FC0E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AD5DE7-A617-427E-922F-647C71F9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84BF55-E8C3-4C79-AE98-A2AAAC6A4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BF8017-4749-47D6-BBC7-22CDCA3B3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873736-5FA0-4FC7-ABB3-29CDE1FB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88DDCF-A878-414A-A1F2-1BCF38BA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765CF1-D4F4-4E11-B7A8-676EFC40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66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F9B81-9474-4571-9C8E-8BC31BF1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B7BB8-FE48-4F1E-A823-2DE56A99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C2607E-167F-4485-906F-AEB95D98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FB1CF1-7A10-4317-8786-82860912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1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68FD4-A668-4B0A-A94A-9EA5BBC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34C3B2-42AA-4412-B8D2-C2A6E3A0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38C4B9-4161-4285-86A2-C444983A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D040-E2C0-4E4F-B037-FCD422C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9253-AA22-4550-96B4-77CAC08C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66CD10-59A8-4B0D-A8D4-7D4D26DB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B7996-FFFA-4FD9-96BA-028A49E0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DE608D-4B07-41D8-830F-08450388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672E1-2BBC-4E4A-AB68-DF67E0D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7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6136-24C6-4857-B691-525B4995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4C2960-696C-41E9-8EC2-0656A794A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229EFB-E621-405B-A773-F5BFFDBB8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D53C3-0BD5-4910-8E91-3B242BCB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7E473A-A913-4198-8A59-4CBBE7E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B96B1-90DA-4D78-B327-BCD41853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76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10D30F-26A7-43D3-832D-AFDD0FF7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0F4F9F-A0A5-44B8-9F0E-846E42136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47011-A779-49CD-B91A-AEEFEA7DD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F8CD-6C9C-4DBE-BB34-D95E2097406D}" type="datetimeFigureOut">
              <a:rPr lang="es-ES" smtClean="0"/>
              <a:t>29/12/2022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D2C037-F39F-4AC4-ADCB-DB6E902B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28F8F-BCB1-4958-A88A-A4D691537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4B2F-DCD4-44C4-82CE-ADE313E303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8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CBF187-B9FD-4F66-B53D-F9C13CC90993}"/>
              </a:ext>
            </a:extLst>
          </p:cNvPr>
          <p:cNvSpPr/>
          <p:nvPr/>
        </p:nvSpPr>
        <p:spPr>
          <a:xfrm>
            <a:off x="606752" y="1862984"/>
            <a:ext cx="10836067" cy="264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F24FDA-CBC9-4C78-928C-305B54615948}"/>
              </a:ext>
            </a:extLst>
          </p:cNvPr>
          <p:cNvSpPr/>
          <p:nvPr/>
        </p:nvSpPr>
        <p:spPr>
          <a:xfrm>
            <a:off x="581114" y="136732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59DB23-F0D1-4706-B831-285E199DB924}"/>
              </a:ext>
            </a:extLst>
          </p:cNvPr>
          <p:cNvSpPr/>
          <p:nvPr/>
        </p:nvSpPr>
        <p:spPr>
          <a:xfrm>
            <a:off x="2502493" y="136732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04D6FA-5285-49AA-A97A-32102521FAC6}"/>
              </a:ext>
            </a:extLst>
          </p:cNvPr>
          <p:cNvSpPr/>
          <p:nvPr/>
        </p:nvSpPr>
        <p:spPr>
          <a:xfrm>
            <a:off x="9673840" y="466173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FEFE06-228F-4FAB-8709-D3583AB45BD8}"/>
              </a:ext>
            </a:extLst>
          </p:cNvPr>
          <p:cNvSpPr/>
          <p:nvPr/>
        </p:nvSpPr>
        <p:spPr>
          <a:xfrm>
            <a:off x="4544939" y="137160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56AE76-3CF6-4D4A-8C98-7A3C4CE72C89}"/>
              </a:ext>
            </a:extLst>
          </p:cNvPr>
          <p:cNvSpPr/>
          <p:nvPr/>
        </p:nvSpPr>
        <p:spPr>
          <a:xfrm>
            <a:off x="6587385" y="1367326"/>
            <a:ext cx="2214783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Asignar Inmuebles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CA030B-FC7D-4183-BC3B-F3AF74C34B94}"/>
              </a:ext>
            </a:extLst>
          </p:cNvPr>
          <p:cNvSpPr txBox="1"/>
          <p:nvPr/>
        </p:nvSpPr>
        <p:spPr>
          <a:xfrm>
            <a:off x="922946" y="350378"/>
            <a:ext cx="178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Gestion Servicios</a:t>
            </a:r>
          </a:p>
        </p:txBody>
      </p:sp>
    </p:spTree>
    <p:extLst>
      <p:ext uri="{BB962C8B-B14F-4D97-AF65-F5344CB8AC3E}">
        <p14:creationId xmlns:p14="http://schemas.microsoft.com/office/powerpoint/2010/main" val="13691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CBF187-B9FD-4F66-B53D-F9C13CC90993}"/>
              </a:ext>
            </a:extLst>
          </p:cNvPr>
          <p:cNvSpPr/>
          <p:nvPr/>
        </p:nvSpPr>
        <p:spPr>
          <a:xfrm>
            <a:off x="754879" y="974220"/>
            <a:ext cx="4646064" cy="179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F24FDA-CBC9-4C78-928C-305B54615948}"/>
              </a:ext>
            </a:extLst>
          </p:cNvPr>
          <p:cNvSpPr/>
          <p:nvPr/>
        </p:nvSpPr>
        <p:spPr>
          <a:xfrm>
            <a:off x="3631964" y="581113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Filtro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59DB23-F0D1-4706-B831-285E199DB924}"/>
              </a:ext>
            </a:extLst>
          </p:cNvPr>
          <p:cNvSpPr/>
          <p:nvPr/>
        </p:nvSpPr>
        <p:spPr>
          <a:xfrm>
            <a:off x="-2342973" y="974220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04D6FA-5285-49AA-A97A-32102521FAC6}"/>
              </a:ext>
            </a:extLst>
          </p:cNvPr>
          <p:cNvSpPr/>
          <p:nvPr/>
        </p:nvSpPr>
        <p:spPr>
          <a:xfrm>
            <a:off x="9340555" y="6170064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FEFE06-228F-4FAB-8709-D3583AB45BD8}"/>
              </a:ext>
            </a:extLst>
          </p:cNvPr>
          <p:cNvSpPr/>
          <p:nvPr/>
        </p:nvSpPr>
        <p:spPr>
          <a:xfrm>
            <a:off x="-1803162" y="1469874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56AE76-3CF6-4D4A-8C98-7A3C4CE72C89}"/>
              </a:ext>
            </a:extLst>
          </p:cNvPr>
          <p:cNvSpPr/>
          <p:nvPr/>
        </p:nvSpPr>
        <p:spPr>
          <a:xfrm>
            <a:off x="-2214783" y="1961254"/>
            <a:ext cx="2214783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Asignar Inmuebles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D558777-998A-49DF-9B15-141BA8158C50}"/>
              </a:ext>
            </a:extLst>
          </p:cNvPr>
          <p:cNvSpPr/>
          <p:nvPr/>
        </p:nvSpPr>
        <p:spPr>
          <a:xfrm>
            <a:off x="6463471" y="974220"/>
            <a:ext cx="4646064" cy="179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8BD23CF-2FBD-488F-AD40-10A02E0936C0}"/>
              </a:ext>
            </a:extLst>
          </p:cNvPr>
          <p:cNvSpPr/>
          <p:nvPr/>
        </p:nvSpPr>
        <p:spPr>
          <a:xfrm>
            <a:off x="9340556" y="57256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Filtro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D5364E-42E0-4656-B2F3-8A3CC27C6674}"/>
              </a:ext>
            </a:extLst>
          </p:cNvPr>
          <p:cNvSpPr/>
          <p:nvPr/>
        </p:nvSpPr>
        <p:spPr>
          <a:xfrm>
            <a:off x="2193421" y="2914115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Seleccionar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D33D6D-C31E-4735-9E82-588DFDC9D1AE}"/>
              </a:ext>
            </a:extLst>
          </p:cNvPr>
          <p:cNvSpPr/>
          <p:nvPr/>
        </p:nvSpPr>
        <p:spPr>
          <a:xfrm>
            <a:off x="8013108" y="2914114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Seleccionar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5662CF-0D84-4530-8D5B-AECF5A993F71}"/>
              </a:ext>
            </a:extLst>
          </p:cNvPr>
          <p:cNvSpPr/>
          <p:nvPr/>
        </p:nvSpPr>
        <p:spPr>
          <a:xfrm>
            <a:off x="754879" y="3429000"/>
            <a:ext cx="4646064" cy="1794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3EE28DA-87E2-41C2-8E10-FD5FB4866B83}"/>
              </a:ext>
            </a:extLst>
          </p:cNvPr>
          <p:cNvSpPr/>
          <p:nvPr/>
        </p:nvSpPr>
        <p:spPr>
          <a:xfrm>
            <a:off x="6463471" y="3429000"/>
            <a:ext cx="4646064" cy="1794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9BA3EC4-1040-46A0-B34B-F627A1257B49}"/>
              </a:ext>
            </a:extLst>
          </p:cNvPr>
          <p:cNvSpPr/>
          <p:nvPr/>
        </p:nvSpPr>
        <p:spPr>
          <a:xfrm>
            <a:off x="2193421" y="534539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Limpiar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14F3299-9CCC-4317-AB11-A0EF8EDBEA6D}"/>
              </a:ext>
            </a:extLst>
          </p:cNvPr>
          <p:cNvSpPr/>
          <p:nvPr/>
        </p:nvSpPr>
        <p:spPr>
          <a:xfrm>
            <a:off x="8013107" y="5300536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Limpiar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491B838-466F-4839-8389-0931AEA2F609}"/>
              </a:ext>
            </a:extLst>
          </p:cNvPr>
          <p:cNvSpPr/>
          <p:nvPr/>
        </p:nvSpPr>
        <p:spPr>
          <a:xfrm>
            <a:off x="3143429" y="5883780"/>
            <a:ext cx="5453640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FC764A-3E9E-4CC9-980B-D7E7C5082640}"/>
              </a:ext>
            </a:extLst>
          </p:cNvPr>
          <p:cNvSpPr txBox="1"/>
          <p:nvPr/>
        </p:nvSpPr>
        <p:spPr>
          <a:xfrm>
            <a:off x="754879" y="523703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7942A7-5ADB-46B5-BC07-AE6024E309FE}"/>
              </a:ext>
            </a:extLst>
          </p:cNvPr>
          <p:cNvSpPr txBox="1"/>
          <p:nvPr/>
        </p:nvSpPr>
        <p:spPr>
          <a:xfrm>
            <a:off x="6463471" y="50326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Inmuebles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D5C52B-3C44-4D75-9818-78B512EF933C}"/>
              </a:ext>
            </a:extLst>
          </p:cNvPr>
          <p:cNvSpPr txBox="1"/>
          <p:nvPr/>
        </p:nvSpPr>
        <p:spPr>
          <a:xfrm>
            <a:off x="754879" y="974220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72A97B-0A43-426B-BB56-23B5CEEC6808}"/>
              </a:ext>
            </a:extLst>
          </p:cNvPr>
          <p:cNvSpPr txBox="1"/>
          <p:nvPr/>
        </p:nvSpPr>
        <p:spPr>
          <a:xfrm>
            <a:off x="1817407" y="974220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Tarifa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4EEB74-DFEF-4D0B-90B7-69FCFFB2AD1E}"/>
              </a:ext>
            </a:extLst>
          </p:cNvPr>
          <p:cNvSpPr txBox="1"/>
          <p:nvPr/>
        </p:nvSpPr>
        <p:spPr>
          <a:xfrm>
            <a:off x="2624801" y="987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407180-BE76-4118-9B1C-2621946DAE15}"/>
              </a:ext>
            </a:extLst>
          </p:cNvPr>
          <p:cNvSpPr txBox="1"/>
          <p:nvPr/>
        </p:nvSpPr>
        <p:spPr>
          <a:xfrm>
            <a:off x="6493550" y="987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1D93D7-ECB0-470C-A9FE-97C3786A4EDD}"/>
              </a:ext>
            </a:extLst>
          </p:cNvPr>
          <p:cNvSpPr txBox="1"/>
          <p:nvPr/>
        </p:nvSpPr>
        <p:spPr>
          <a:xfrm>
            <a:off x="7051895" y="972084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Dire</a:t>
            </a:r>
            <a:r>
              <a:rPr lang="es-ES" dirty="0"/>
              <a:t>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D68D03-0B2C-4EEA-8E38-ADE875D3D59F}"/>
              </a:ext>
            </a:extLst>
          </p:cNvPr>
          <p:cNvSpPr txBox="1"/>
          <p:nvPr/>
        </p:nvSpPr>
        <p:spPr>
          <a:xfrm>
            <a:off x="7913083" y="972084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Propietario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A0EFC9-0FD3-43D3-AF9F-978E7C0F9607}"/>
              </a:ext>
            </a:extLst>
          </p:cNvPr>
          <p:cNvSpPr txBox="1"/>
          <p:nvPr/>
        </p:nvSpPr>
        <p:spPr>
          <a:xfrm>
            <a:off x="411010" y="8956"/>
            <a:ext cx="20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Asignación Servicios</a:t>
            </a:r>
          </a:p>
        </p:txBody>
      </p:sp>
    </p:spTree>
    <p:extLst>
      <p:ext uri="{BB962C8B-B14F-4D97-AF65-F5344CB8AC3E}">
        <p14:creationId xmlns:p14="http://schemas.microsoft.com/office/powerpoint/2010/main" val="148078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F24FDA-CBC9-4C78-928C-305B54615948}"/>
              </a:ext>
            </a:extLst>
          </p:cNvPr>
          <p:cNvSpPr/>
          <p:nvPr/>
        </p:nvSpPr>
        <p:spPr>
          <a:xfrm>
            <a:off x="7049779" y="193922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5662CF-0D84-4530-8D5B-AECF5A993F71}"/>
              </a:ext>
            </a:extLst>
          </p:cNvPr>
          <p:cNvSpPr/>
          <p:nvPr/>
        </p:nvSpPr>
        <p:spPr>
          <a:xfrm>
            <a:off x="754877" y="2408564"/>
            <a:ext cx="10499933" cy="1794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7942A7-5ADB-46B5-BC07-AE6024E309FE}"/>
              </a:ext>
            </a:extLst>
          </p:cNvPr>
          <p:cNvSpPr txBox="1"/>
          <p:nvPr/>
        </p:nvSpPr>
        <p:spPr>
          <a:xfrm>
            <a:off x="754879" y="257562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Inmuebles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D5C52B-3C44-4D75-9818-78B512EF933C}"/>
              </a:ext>
            </a:extLst>
          </p:cNvPr>
          <p:cNvSpPr txBox="1"/>
          <p:nvPr/>
        </p:nvSpPr>
        <p:spPr>
          <a:xfrm>
            <a:off x="754879" y="974220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72A97B-0A43-426B-BB56-23B5CEEC6808}"/>
              </a:ext>
            </a:extLst>
          </p:cNvPr>
          <p:cNvSpPr txBox="1"/>
          <p:nvPr/>
        </p:nvSpPr>
        <p:spPr>
          <a:xfrm>
            <a:off x="776991" y="135664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Tarifa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84EEB74-DFEF-4D0B-90B7-69FCFFB2AD1E}"/>
              </a:ext>
            </a:extLst>
          </p:cNvPr>
          <p:cNvSpPr txBox="1"/>
          <p:nvPr/>
        </p:nvSpPr>
        <p:spPr>
          <a:xfrm>
            <a:off x="789464" y="1686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A0EFC9-0FD3-43D3-AF9F-978E7C0F9607}"/>
              </a:ext>
            </a:extLst>
          </p:cNvPr>
          <p:cNvSpPr txBox="1"/>
          <p:nvPr/>
        </p:nvSpPr>
        <p:spPr>
          <a:xfrm>
            <a:off x="411010" y="8956"/>
            <a:ext cx="17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Edicion</a:t>
            </a:r>
            <a:r>
              <a:rPr lang="es-ES" dirty="0"/>
              <a:t> Servicios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E6E89E3-940C-427B-9BCA-55078725CB11}"/>
              </a:ext>
            </a:extLst>
          </p:cNvPr>
          <p:cNvSpPr/>
          <p:nvPr/>
        </p:nvSpPr>
        <p:spPr>
          <a:xfrm>
            <a:off x="9082757" y="193922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80146AA-EE89-4A45-9028-E5A4E0A8A4E9}"/>
              </a:ext>
            </a:extLst>
          </p:cNvPr>
          <p:cNvSpPr/>
          <p:nvPr/>
        </p:nvSpPr>
        <p:spPr>
          <a:xfrm>
            <a:off x="784958" y="2939190"/>
            <a:ext cx="8571432" cy="109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407180-BE76-4118-9B1C-2621946DAE15}"/>
              </a:ext>
            </a:extLst>
          </p:cNvPr>
          <p:cNvSpPr txBox="1"/>
          <p:nvPr/>
        </p:nvSpPr>
        <p:spPr>
          <a:xfrm>
            <a:off x="784958" y="3059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1D93D7-ECB0-470C-A9FE-97C3786A4EDD}"/>
              </a:ext>
            </a:extLst>
          </p:cNvPr>
          <p:cNvSpPr txBox="1"/>
          <p:nvPr/>
        </p:nvSpPr>
        <p:spPr>
          <a:xfrm>
            <a:off x="1343303" y="3044440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Dire</a:t>
            </a:r>
            <a:r>
              <a:rPr lang="es-ES" dirty="0"/>
              <a:t>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D68D03-0B2C-4EEA-8E38-ADE875D3D59F}"/>
              </a:ext>
            </a:extLst>
          </p:cNvPr>
          <p:cNvSpPr txBox="1"/>
          <p:nvPr/>
        </p:nvSpPr>
        <p:spPr>
          <a:xfrm>
            <a:off x="2204491" y="3044440"/>
            <a:ext cx="128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Propietario </a:t>
            </a:r>
          </a:p>
        </p:txBody>
      </p:sp>
    </p:spTree>
    <p:extLst>
      <p:ext uri="{BB962C8B-B14F-4D97-AF65-F5344CB8AC3E}">
        <p14:creationId xmlns:p14="http://schemas.microsoft.com/office/powerpoint/2010/main" val="342051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CBF187-B9FD-4F66-B53D-F9C13CC90993}"/>
              </a:ext>
            </a:extLst>
          </p:cNvPr>
          <p:cNvSpPr/>
          <p:nvPr/>
        </p:nvSpPr>
        <p:spPr>
          <a:xfrm>
            <a:off x="606752" y="1862984"/>
            <a:ext cx="10836067" cy="264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F24FDA-CBC9-4C78-928C-305B54615948}"/>
              </a:ext>
            </a:extLst>
          </p:cNvPr>
          <p:cNvSpPr/>
          <p:nvPr/>
        </p:nvSpPr>
        <p:spPr>
          <a:xfrm>
            <a:off x="581114" y="136732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59DB23-F0D1-4706-B831-285E199DB924}"/>
              </a:ext>
            </a:extLst>
          </p:cNvPr>
          <p:cNvSpPr/>
          <p:nvPr/>
        </p:nvSpPr>
        <p:spPr>
          <a:xfrm>
            <a:off x="2502493" y="136732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04D6FA-5285-49AA-A97A-32102521FAC6}"/>
              </a:ext>
            </a:extLst>
          </p:cNvPr>
          <p:cNvSpPr/>
          <p:nvPr/>
        </p:nvSpPr>
        <p:spPr>
          <a:xfrm>
            <a:off x="9673840" y="466173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5FEFE06-228F-4FAB-8709-D3583AB45BD8}"/>
              </a:ext>
            </a:extLst>
          </p:cNvPr>
          <p:cNvSpPr/>
          <p:nvPr/>
        </p:nvSpPr>
        <p:spPr>
          <a:xfrm>
            <a:off x="4544939" y="137160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CA030B-FC7D-4183-BC3B-F3AF74C34B94}"/>
              </a:ext>
            </a:extLst>
          </p:cNvPr>
          <p:cNvSpPr txBox="1"/>
          <p:nvPr/>
        </p:nvSpPr>
        <p:spPr>
          <a:xfrm>
            <a:off x="922946" y="350378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Gestion Proveedor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BCABE9-89DB-4E2F-A058-8FDA432EBE37}"/>
              </a:ext>
            </a:extLst>
          </p:cNvPr>
          <p:cNvSpPr txBox="1"/>
          <p:nvPr/>
        </p:nvSpPr>
        <p:spPr>
          <a:xfrm>
            <a:off x="749181" y="199999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11CAD1-CE78-41DB-A3BB-2636A5A811B4}"/>
              </a:ext>
            </a:extLst>
          </p:cNvPr>
          <p:cNvSpPr txBox="1"/>
          <p:nvPr/>
        </p:nvSpPr>
        <p:spPr>
          <a:xfrm>
            <a:off x="1307526" y="1984762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C0CBAA-81D3-4FCA-AA4F-9894F8C00C50}"/>
              </a:ext>
            </a:extLst>
          </p:cNvPr>
          <p:cNvSpPr txBox="1"/>
          <p:nvPr/>
        </p:nvSpPr>
        <p:spPr>
          <a:xfrm>
            <a:off x="2168714" y="19847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2485D3F-4547-41E2-9437-1AC2B98BF7B2}"/>
              </a:ext>
            </a:extLst>
          </p:cNvPr>
          <p:cNvSpPr txBox="1"/>
          <p:nvPr/>
        </p:nvSpPr>
        <p:spPr>
          <a:xfrm>
            <a:off x="2758858" y="1984762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Telf</a:t>
            </a:r>
            <a:r>
              <a:rPr lang="es-E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33A962-4DCB-4982-900E-10C92F1FAD1D}"/>
              </a:ext>
            </a:extLst>
          </p:cNvPr>
          <p:cNvSpPr txBox="1"/>
          <p:nvPr/>
        </p:nvSpPr>
        <p:spPr>
          <a:xfrm>
            <a:off x="3423564" y="198476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Email </a:t>
            </a:r>
          </a:p>
        </p:txBody>
      </p:sp>
    </p:spTree>
    <p:extLst>
      <p:ext uri="{BB962C8B-B14F-4D97-AF65-F5344CB8AC3E}">
        <p14:creationId xmlns:p14="http://schemas.microsoft.com/office/powerpoint/2010/main" val="298666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4F24FDA-CBC9-4C78-928C-305B54615948}"/>
              </a:ext>
            </a:extLst>
          </p:cNvPr>
          <p:cNvSpPr/>
          <p:nvPr/>
        </p:nvSpPr>
        <p:spPr>
          <a:xfrm>
            <a:off x="7049779" y="193922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A0EFC9-0FD3-43D3-AF9F-978E7C0F9607}"/>
              </a:ext>
            </a:extLst>
          </p:cNvPr>
          <p:cNvSpPr txBox="1"/>
          <p:nvPr/>
        </p:nvSpPr>
        <p:spPr>
          <a:xfrm>
            <a:off x="411010" y="8956"/>
            <a:ext cx="18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Edición Proveedor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E6E89E3-940C-427B-9BCA-55078725CB11}"/>
              </a:ext>
            </a:extLst>
          </p:cNvPr>
          <p:cNvSpPr/>
          <p:nvPr/>
        </p:nvSpPr>
        <p:spPr>
          <a:xfrm>
            <a:off x="9082757" y="193922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80146AA-EE89-4A45-9028-E5A4E0A8A4E9}"/>
              </a:ext>
            </a:extLst>
          </p:cNvPr>
          <p:cNvSpPr/>
          <p:nvPr/>
        </p:nvSpPr>
        <p:spPr>
          <a:xfrm>
            <a:off x="784958" y="2939190"/>
            <a:ext cx="10066778" cy="109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407180-BE76-4118-9B1C-2621946DAE15}"/>
              </a:ext>
            </a:extLst>
          </p:cNvPr>
          <p:cNvSpPr txBox="1"/>
          <p:nvPr/>
        </p:nvSpPr>
        <p:spPr>
          <a:xfrm>
            <a:off x="833462" y="29544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Gastos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8BA6DF-D963-4638-AC65-13B0B45AB8F5}"/>
              </a:ext>
            </a:extLst>
          </p:cNvPr>
          <p:cNvSpPr txBox="1"/>
          <p:nvPr/>
        </p:nvSpPr>
        <p:spPr>
          <a:xfrm>
            <a:off x="732694" y="9305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4ACEBAF-3DA4-46BE-ADD4-A652D56D8B6A}"/>
              </a:ext>
            </a:extLst>
          </p:cNvPr>
          <p:cNvSpPr txBox="1"/>
          <p:nvPr/>
        </p:nvSpPr>
        <p:spPr>
          <a:xfrm>
            <a:off x="763636" y="127707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B9CDB71-8E9C-41D4-ABAA-016140E2DAF6}"/>
              </a:ext>
            </a:extLst>
          </p:cNvPr>
          <p:cNvSpPr txBox="1"/>
          <p:nvPr/>
        </p:nvSpPr>
        <p:spPr>
          <a:xfrm>
            <a:off x="2152227" y="9153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5C5FF3D-76C5-4054-BFEB-4FBD163F6EEE}"/>
              </a:ext>
            </a:extLst>
          </p:cNvPr>
          <p:cNvSpPr txBox="1"/>
          <p:nvPr/>
        </p:nvSpPr>
        <p:spPr>
          <a:xfrm>
            <a:off x="2845981" y="1299904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Telf</a:t>
            </a:r>
            <a:r>
              <a:rPr lang="es-ES" dirty="0"/>
              <a:t>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0686A6-13D5-43A0-A486-8C2E8BAF042C}"/>
              </a:ext>
            </a:extLst>
          </p:cNvPr>
          <p:cNvSpPr txBox="1"/>
          <p:nvPr/>
        </p:nvSpPr>
        <p:spPr>
          <a:xfrm>
            <a:off x="3407077" y="9153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Email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772F9C-FD8E-4C01-8CDD-1E4FE5B03D59}"/>
              </a:ext>
            </a:extLst>
          </p:cNvPr>
          <p:cNvSpPr txBox="1"/>
          <p:nvPr/>
        </p:nvSpPr>
        <p:spPr>
          <a:xfrm>
            <a:off x="3942707" y="342900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2570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CBF187-B9FD-4F66-B53D-F9C13CC90993}"/>
              </a:ext>
            </a:extLst>
          </p:cNvPr>
          <p:cNvSpPr/>
          <p:nvPr/>
        </p:nvSpPr>
        <p:spPr>
          <a:xfrm>
            <a:off x="606752" y="1862984"/>
            <a:ext cx="10836067" cy="264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F24FDA-CBC9-4C78-928C-305B54615948}"/>
              </a:ext>
            </a:extLst>
          </p:cNvPr>
          <p:cNvSpPr/>
          <p:nvPr/>
        </p:nvSpPr>
        <p:spPr>
          <a:xfrm>
            <a:off x="581114" y="136732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59DB23-F0D1-4706-B831-285E199DB924}"/>
              </a:ext>
            </a:extLst>
          </p:cNvPr>
          <p:cNvSpPr/>
          <p:nvPr/>
        </p:nvSpPr>
        <p:spPr>
          <a:xfrm>
            <a:off x="2502493" y="1367327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Detalle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04D6FA-5285-49AA-A97A-32102521FAC6}"/>
              </a:ext>
            </a:extLst>
          </p:cNvPr>
          <p:cNvSpPr/>
          <p:nvPr/>
        </p:nvSpPr>
        <p:spPr>
          <a:xfrm>
            <a:off x="9673840" y="466173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CA030B-FC7D-4183-BC3B-F3AF74C34B94}"/>
              </a:ext>
            </a:extLst>
          </p:cNvPr>
          <p:cNvSpPr txBox="1"/>
          <p:nvPr/>
        </p:nvSpPr>
        <p:spPr>
          <a:xfrm>
            <a:off x="922946" y="350378"/>
            <a:ext cx="203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Gestion Liquidación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BCABE9-89DB-4E2F-A058-8FDA432EBE37}"/>
              </a:ext>
            </a:extLst>
          </p:cNvPr>
          <p:cNvSpPr txBox="1"/>
          <p:nvPr/>
        </p:nvSpPr>
        <p:spPr>
          <a:xfrm>
            <a:off x="749181" y="199999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11CAD1-CE78-41DB-A3BB-2636A5A811B4}"/>
              </a:ext>
            </a:extLst>
          </p:cNvPr>
          <p:cNvSpPr txBox="1"/>
          <p:nvPr/>
        </p:nvSpPr>
        <p:spPr>
          <a:xfrm>
            <a:off x="1307526" y="1984762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Fech</a:t>
            </a:r>
            <a:r>
              <a:rPr lang="es-ES" dirty="0"/>
              <a:t> </a:t>
            </a:r>
            <a:r>
              <a:rPr lang="es-ES" dirty="0" err="1"/>
              <a:t>Ini</a:t>
            </a:r>
            <a:r>
              <a:rPr lang="es-ES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C0CBAA-81D3-4FCA-AA4F-9894F8C00C50}"/>
              </a:ext>
            </a:extLst>
          </p:cNvPr>
          <p:cNvSpPr txBox="1"/>
          <p:nvPr/>
        </p:nvSpPr>
        <p:spPr>
          <a:xfrm>
            <a:off x="2168714" y="1984762"/>
            <a:ext cx="97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Fech</a:t>
            </a:r>
            <a:r>
              <a:rPr lang="es-ES" dirty="0"/>
              <a:t> fin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33A962-4DCB-4982-900E-10C92F1FAD1D}"/>
              </a:ext>
            </a:extLst>
          </p:cNvPr>
          <p:cNvSpPr txBox="1"/>
          <p:nvPr/>
        </p:nvSpPr>
        <p:spPr>
          <a:xfrm>
            <a:off x="3213671" y="1984762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Cuota </a:t>
            </a:r>
          </a:p>
        </p:txBody>
      </p:sp>
    </p:spTree>
    <p:extLst>
      <p:ext uri="{BB962C8B-B14F-4D97-AF65-F5344CB8AC3E}">
        <p14:creationId xmlns:p14="http://schemas.microsoft.com/office/powerpoint/2010/main" val="369823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CBF187-B9FD-4F66-B53D-F9C13CC90993}"/>
              </a:ext>
            </a:extLst>
          </p:cNvPr>
          <p:cNvSpPr/>
          <p:nvPr/>
        </p:nvSpPr>
        <p:spPr>
          <a:xfrm>
            <a:off x="606752" y="1862984"/>
            <a:ext cx="10836067" cy="264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04D6FA-5285-49AA-A97A-32102521FAC6}"/>
              </a:ext>
            </a:extLst>
          </p:cNvPr>
          <p:cNvSpPr/>
          <p:nvPr/>
        </p:nvSpPr>
        <p:spPr>
          <a:xfrm>
            <a:off x="9673840" y="4661731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CA030B-FC7D-4183-BC3B-F3AF74C34B94}"/>
              </a:ext>
            </a:extLst>
          </p:cNvPr>
          <p:cNvSpPr txBox="1"/>
          <p:nvPr/>
        </p:nvSpPr>
        <p:spPr>
          <a:xfrm>
            <a:off x="922946" y="350378"/>
            <a:ext cx="19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Edición liquidación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BCABE9-89DB-4E2F-A058-8FDA432EBE37}"/>
              </a:ext>
            </a:extLst>
          </p:cNvPr>
          <p:cNvSpPr txBox="1"/>
          <p:nvPr/>
        </p:nvSpPr>
        <p:spPr>
          <a:xfrm>
            <a:off x="703976" y="8796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11CAD1-CE78-41DB-A3BB-2636A5A811B4}"/>
              </a:ext>
            </a:extLst>
          </p:cNvPr>
          <p:cNvSpPr txBox="1"/>
          <p:nvPr/>
        </p:nvSpPr>
        <p:spPr>
          <a:xfrm>
            <a:off x="1208386" y="852718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Fech</a:t>
            </a:r>
            <a:r>
              <a:rPr lang="es-ES" dirty="0"/>
              <a:t> </a:t>
            </a:r>
            <a:r>
              <a:rPr lang="es-ES" dirty="0" err="1"/>
              <a:t>Ini</a:t>
            </a:r>
            <a:r>
              <a:rPr lang="es-ES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C0CBAA-81D3-4FCA-AA4F-9894F8C00C50}"/>
              </a:ext>
            </a:extLst>
          </p:cNvPr>
          <p:cNvSpPr txBox="1"/>
          <p:nvPr/>
        </p:nvSpPr>
        <p:spPr>
          <a:xfrm>
            <a:off x="1208386" y="1232733"/>
            <a:ext cx="97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Fech</a:t>
            </a:r>
            <a:r>
              <a:rPr lang="es-ES" dirty="0"/>
              <a:t> fin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33A962-4DCB-4982-900E-10C92F1FAD1D}"/>
              </a:ext>
            </a:extLst>
          </p:cNvPr>
          <p:cNvSpPr txBox="1"/>
          <p:nvPr/>
        </p:nvSpPr>
        <p:spPr>
          <a:xfrm>
            <a:off x="2974388" y="852718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Cuota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48C44D-99A6-4645-AABF-846250FF5AAD}"/>
              </a:ext>
            </a:extLst>
          </p:cNvPr>
          <p:cNvSpPr txBox="1"/>
          <p:nvPr/>
        </p:nvSpPr>
        <p:spPr>
          <a:xfrm>
            <a:off x="1045639" y="19847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503364-F757-4078-A85A-EFD6B228DA1C}"/>
              </a:ext>
            </a:extLst>
          </p:cNvPr>
          <p:cNvSpPr txBox="1"/>
          <p:nvPr/>
        </p:nvSpPr>
        <p:spPr>
          <a:xfrm>
            <a:off x="2168714" y="1984762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Concepto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9AB966-949B-46B1-9528-9BA24DE6CCC6}"/>
              </a:ext>
            </a:extLst>
          </p:cNvPr>
          <p:cNvSpPr txBox="1"/>
          <p:nvPr/>
        </p:nvSpPr>
        <p:spPr>
          <a:xfrm>
            <a:off x="3283998" y="1984762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Importe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B31CDAF-8709-46C0-818D-481EBA361CE7}"/>
              </a:ext>
            </a:extLst>
          </p:cNvPr>
          <p:cNvSpPr txBox="1"/>
          <p:nvPr/>
        </p:nvSpPr>
        <p:spPr>
          <a:xfrm>
            <a:off x="4340306" y="198476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Inmueble </a:t>
            </a:r>
          </a:p>
        </p:txBody>
      </p:sp>
    </p:spTree>
    <p:extLst>
      <p:ext uri="{BB962C8B-B14F-4D97-AF65-F5344CB8AC3E}">
        <p14:creationId xmlns:p14="http://schemas.microsoft.com/office/powerpoint/2010/main" val="204563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104D6FA-5285-49AA-A97A-32102521FAC6}"/>
              </a:ext>
            </a:extLst>
          </p:cNvPr>
          <p:cNvSpPr/>
          <p:nvPr/>
        </p:nvSpPr>
        <p:spPr>
          <a:xfrm>
            <a:off x="5486401" y="1133632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CA030B-FC7D-4183-BC3B-F3AF74C34B94}"/>
              </a:ext>
            </a:extLst>
          </p:cNvPr>
          <p:cNvSpPr txBox="1"/>
          <p:nvPr/>
        </p:nvSpPr>
        <p:spPr>
          <a:xfrm>
            <a:off x="922946" y="350378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Generar liquidación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BCABE9-89DB-4E2F-A058-8FDA432EBE37}"/>
              </a:ext>
            </a:extLst>
          </p:cNvPr>
          <p:cNvSpPr txBox="1"/>
          <p:nvPr/>
        </p:nvSpPr>
        <p:spPr>
          <a:xfrm>
            <a:off x="703976" y="8796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11CAD1-CE78-41DB-A3BB-2636A5A811B4}"/>
              </a:ext>
            </a:extLst>
          </p:cNvPr>
          <p:cNvSpPr txBox="1"/>
          <p:nvPr/>
        </p:nvSpPr>
        <p:spPr>
          <a:xfrm>
            <a:off x="1208386" y="852718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Fech</a:t>
            </a:r>
            <a:r>
              <a:rPr lang="es-ES" dirty="0"/>
              <a:t> </a:t>
            </a:r>
            <a:r>
              <a:rPr lang="es-ES" dirty="0" err="1"/>
              <a:t>Ini</a:t>
            </a:r>
            <a:r>
              <a:rPr lang="es-ES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C0CBAA-81D3-4FCA-AA4F-9894F8C00C50}"/>
              </a:ext>
            </a:extLst>
          </p:cNvPr>
          <p:cNvSpPr txBox="1"/>
          <p:nvPr/>
        </p:nvSpPr>
        <p:spPr>
          <a:xfrm>
            <a:off x="1208386" y="1232733"/>
            <a:ext cx="97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Fech</a:t>
            </a:r>
            <a:r>
              <a:rPr lang="es-ES" dirty="0"/>
              <a:t> fin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B2EF4EA-66D5-4AE6-9DC6-C2149C4FD0A9}"/>
              </a:ext>
            </a:extLst>
          </p:cNvPr>
          <p:cNvSpPr/>
          <p:nvPr/>
        </p:nvSpPr>
        <p:spPr>
          <a:xfrm>
            <a:off x="3455816" y="1133632"/>
            <a:ext cx="1768979" cy="2307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Generar</a:t>
            </a:r>
          </a:p>
        </p:txBody>
      </p:sp>
    </p:spTree>
    <p:extLst>
      <p:ext uri="{BB962C8B-B14F-4D97-AF65-F5344CB8AC3E}">
        <p14:creationId xmlns:p14="http://schemas.microsoft.com/office/powerpoint/2010/main" val="548863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Office PowerPoint</Application>
  <PresentationFormat>Panorámica</PresentationFormat>
  <Paragraphs>80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BARBERO SALES</dc:creator>
  <cp:lastModifiedBy>JAVIER BARBERO SALES</cp:lastModifiedBy>
  <cp:revision>2</cp:revision>
  <dcterms:created xsi:type="dcterms:W3CDTF">2022-12-29T11:07:28Z</dcterms:created>
  <dcterms:modified xsi:type="dcterms:W3CDTF">2022-12-29T11:23:36Z</dcterms:modified>
</cp:coreProperties>
</file>