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70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27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2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2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73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2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4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D08D-D249-4A64-8554-39B269AB9681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B7BF-375B-448F-A50A-D99780537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2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657350" y="2620107"/>
            <a:ext cx="1556239" cy="1327640"/>
            <a:chOff x="813288" y="2664068"/>
            <a:chExt cx="1556239" cy="1327640"/>
          </a:xfrm>
        </p:grpSpPr>
        <p:sp>
          <p:nvSpPr>
            <p:cNvPr id="6" name="Rectangle 5"/>
            <p:cNvSpPr/>
            <p:nvPr/>
          </p:nvSpPr>
          <p:spPr>
            <a:xfrm>
              <a:off x="11166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13288" y="3613638"/>
              <a:ext cx="1556239" cy="37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Raspberry PI</a:t>
              </a:r>
              <a:endParaRPr lang="fr-FR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569318" y="2620107"/>
            <a:ext cx="1556239" cy="1595901"/>
            <a:chOff x="6301154" y="2664068"/>
            <a:chExt cx="1556239" cy="1595901"/>
          </a:xfrm>
        </p:grpSpPr>
        <p:sp>
          <p:nvSpPr>
            <p:cNvPr id="9" name="Rectangle 8"/>
            <p:cNvSpPr/>
            <p:nvPr/>
          </p:nvSpPr>
          <p:spPr>
            <a:xfrm>
              <a:off x="6604489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301154" y="3613638"/>
              <a:ext cx="1556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Base de données</a:t>
              </a:r>
              <a:endParaRPr lang="fr-FR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113334" y="2620107"/>
            <a:ext cx="1556239" cy="1595901"/>
            <a:chOff x="3708888" y="2664068"/>
            <a:chExt cx="1556239" cy="1595901"/>
          </a:xfrm>
        </p:grpSpPr>
        <p:sp>
          <p:nvSpPr>
            <p:cNvPr id="8" name="Rectangle 7"/>
            <p:cNvSpPr/>
            <p:nvPr/>
          </p:nvSpPr>
          <p:spPr>
            <a:xfrm>
              <a:off x="40122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708888" y="3613638"/>
              <a:ext cx="1556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Station de traitement</a:t>
              </a:r>
              <a:endParaRPr lang="fr-FR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9025301" y="2620107"/>
            <a:ext cx="1556239" cy="1327640"/>
            <a:chOff x="9004788" y="2664068"/>
            <a:chExt cx="1556239" cy="1327640"/>
          </a:xfrm>
        </p:grpSpPr>
        <p:sp>
          <p:nvSpPr>
            <p:cNvPr id="10" name="Rectangle 9"/>
            <p:cNvSpPr/>
            <p:nvPr/>
          </p:nvSpPr>
          <p:spPr>
            <a:xfrm>
              <a:off x="93081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004788" y="3613638"/>
              <a:ext cx="1556239" cy="37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Dashboard</a:t>
              </a:r>
              <a:endParaRPr lang="fr-FR" dirty="0"/>
            </a:p>
          </p:txBody>
        </p:sp>
      </p:grpSp>
      <p:cxnSp>
        <p:nvCxnSpPr>
          <p:cNvPr id="15" name="Connecteur droit avec flèche 14"/>
          <p:cNvCxnSpPr>
            <a:stCxn id="6" idx="3"/>
          </p:cNvCxnSpPr>
          <p:nvPr/>
        </p:nvCxnSpPr>
        <p:spPr>
          <a:xfrm>
            <a:off x="2910255" y="3094892"/>
            <a:ext cx="150348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366239" y="3115407"/>
            <a:ext cx="150348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3"/>
            <a:endCxn id="10" idx="1"/>
          </p:cNvCxnSpPr>
          <p:nvPr/>
        </p:nvCxnSpPr>
        <p:spPr>
          <a:xfrm>
            <a:off x="7822223" y="3094892"/>
            <a:ext cx="15064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1129811" y="4434254"/>
            <a:ext cx="1055078" cy="52753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1129811" y="1585545"/>
            <a:ext cx="1055078" cy="52753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376603" y="2451589"/>
            <a:ext cx="1055078" cy="52753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376603" y="3269271"/>
            <a:ext cx="1055078" cy="52753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/>
          <p:cNvCxnSpPr>
            <a:endCxn id="6" idx="0"/>
          </p:cNvCxnSpPr>
          <p:nvPr/>
        </p:nvCxnSpPr>
        <p:spPr>
          <a:xfrm>
            <a:off x="2048608" y="2096965"/>
            <a:ext cx="386862" cy="523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5" idx="3"/>
          </p:cNvCxnSpPr>
          <p:nvPr/>
        </p:nvCxnSpPr>
        <p:spPr>
          <a:xfrm>
            <a:off x="1431681" y="2715359"/>
            <a:ext cx="529004" cy="189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6" idx="3"/>
          </p:cNvCxnSpPr>
          <p:nvPr/>
        </p:nvCxnSpPr>
        <p:spPr>
          <a:xfrm flipV="1">
            <a:off x="1431681" y="3379910"/>
            <a:ext cx="529004" cy="1531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7" idx="2"/>
          </p:cNvCxnSpPr>
          <p:nvPr/>
        </p:nvCxnSpPr>
        <p:spPr>
          <a:xfrm flipV="1">
            <a:off x="2061796" y="3947747"/>
            <a:ext cx="373674" cy="5715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1129811" y="1206741"/>
            <a:ext cx="10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1128346" y="4961793"/>
            <a:ext cx="10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376603" y="2082258"/>
            <a:ext cx="10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375138" y="3796048"/>
            <a:ext cx="10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</a:t>
            </a:r>
            <a:endParaRPr lang="fr-FR" dirty="0"/>
          </a:p>
        </p:txBody>
      </p:sp>
      <p:cxnSp>
        <p:nvCxnSpPr>
          <p:cNvPr id="73" name="Connecteur droit 72"/>
          <p:cNvCxnSpPr/>
          <p:nvPr/>
        </p:nvCxnSpPr>
        <p:spPr>
          <a:xfrm>
            <a:off x="3661997" y="290146"/>
            <a:ext cx="0" cy="603015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6117981" y="290146"/>
            <a:ext cx="0" cy="603015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8573965" y="289414"/>
            <a:ext cx="0" cy="6030886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995372" y="469617"/>
            <a:ext cx="178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Traitement</a:t>
            </a:r>
            <a:endParaRPr lang="fr-FR" sz="2800" dirty="0"/>
          </a:p>
        </p:txBody>
      </p:sp>
      <p:sp>
        <p:nvSpPr>
          <p:cNvPr id="86" name="ZoneTexte 85"/>
          <p:cNvSpPr txBox="1"/>
          <p:nvPr/>
        </p:nvSpPr>
        <p:spPr>
          <a:xfrm>
            <a:off x="6451355" y="469617"/>
            <a:ext cx="178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Stockage</a:t>
            </a:r>
            <a:endParaRPr lang="fr-FR" sz="2800" dirty="0"/>
          </a:p>
        </p:txBody>
      </p:sp>
      <p:sp>
        <p:nvSpPr>
          <p:cNvPr id="87" name="ZoneTexte 86"/>
          <p:cNvSpPr txBox="1"/>
          <p:nvPr/>
        </p:nvSpPr>
        <p:spPr>
          <a:xfrm>
            <a:off x="8849821" y="463798"/>
            <a:ext cx="190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Monitoring</a:t>
            </a:r>
            <a:endParaRPr lang="fr-FR" sz="2800" dirty="0"/>
          </a:p>
        </p:txBody>
      </p:sp>
      <p:sp>
        <p:nvSpPr>
          <p:cNvPr id="88" name="ZoneTexte 87"/>
          <p:cNvSpPr txBox="1"/>
          <p:nvPr/>
        </p:nvSpPr>
        <p:spPr>
          <a:xfrm>
            <a:off x="1358411" y="463798"/>
            <a:ext cx="178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Collecte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9885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657350" y="2620107"/>
            <a:ext cx="1556239" cy="1327640"/>
            <a:chOff x="813288" y="2664068"/>
            <a:chExt cx="1556239" cy="1327640"/>
          </a:xfrm>
        </p:grpSpPr>
        <p:sp>
          <p:nvSpPr>
            <p:cNvPr id="6" name="Rectangle 5"/>
            <p:cNvSpPr/>
            <p:nvPr/>
          </p:nvSpPr>
          <p:spPr>
            <a:xfrm>
              <a:off x="11166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13288" y="3613638"/>
              <a:ext cx="1556239" cy="37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Raspberry PI</a:t>
              </a:r>
              <a:endParaRPr lang="fr-FR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539275" y="2833031"/>
            <a:ext cx="1556239" cy="1595901"/>
            <a:chOff x="6301154" y="2664068"/>
            <a:chExt cx="1556239" cy="1595901"/>
          </a:xfrm>
        </p:grpSpPr>
        <p:sp>
          <p:nvSpPr>
            <p:cNvPr id="9" name="Rectangle 8"/>
            <p:cNvSpPr/>
            <p:nvPr/>
          </p:nvSpPr>
          <p:spPr>
            <a:xfrm>
              <a:off x="6604489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301154" y="3613638"/>
              <a:ext cx="1556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Base de données</a:t>
              </a:r>
              <a:endParaRPr lang="fr-FR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083292" y="2838353"/>
            <a:ext cx="1556239" cy="1595901"/>
            <a:chOff x="3708888" y="2664068"/>
            <a:chExt cx="1556239" cy="1595901"/>
          </a:xfrm>
        </p:grpSpPr>
        <p:sp>
          <p:nvSpPr>
            <p:cNvPr id="8" name="Rectangle 7"/>
            <p:cNvSpPr/>
            <p:nvPr/>
          </p:nvSpPr>
          <p:spPr>
            <a:xfrm>
              <a:off x="40122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708888" y="3613638"/>
              <a:ext cx="1556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Station de traitement</a:t>
              </a:r>
              <a:endParaRPr lang="fr-FR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9119089" y="1206741"/>
            <a:ext cx="1556239" cy="1327640"/>
            <a:chOff x="9004788" y="2664068"/>
            <a:chExt cx="1556239" cy="1327640"/>
          </a:xfrm>
        </p:grpSpPr>
        <p:sp>
          <p:nvSpPr>
            <p:cNvPr id="10" name="Rectangle 9"/>
            <p:cNvSpPr/>
            <p:nvPr/>
          </p:nvSpPr>
          <p:spPr>
            <a:xfrm>
              <a:off x="93081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004788" y="3613638"/>
              <a:ext cx="1556239" cy="37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Dashboard</a:t>
              </a:r>
              <a:endParaRPr lang="fr-FR" dirty="0"/>
            </a:p>
          </p:txBody>
        </p:sp>
      </p:grpSp>
      <p:cxnSp>
        <p:nvCxnSpPr>
          <p:cNvPr id="15" name="Connecteur droit avec flèche 14"/>
          <p:cNvCxnSpPr>
            <a:stCxn id="6" idx="3"/>
            <a:endCxn id="8" idx="1"/>
          </p:cNvCxnSpPr>
          <p:nvPr/>
        </p:nvCxnSpPr>
        <p:spPr>
          <a:xfrm>
            <a:off x="2910255" y="3094892"/>
            <a:ext cx="1476372" cy="2182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8" idx="3"/>
            <a:endCxn id="9" idx="1"/>
          </p:cNvCxnSpPr>
          <p:nvPr/>
        </p:nvCxnSpPr>
        <p:spPr>
          <a:xfrm flipV="1">
            <a:off x="5336197" y="3307816"/>
            <a:ext cx="1506413" cy="53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55" idx="3"/>
            <a:endCxn id="10" idx="1"/>
          </p:cNvCxnSpPr>
          <p:nvPr/>
        </p:nvCxnSpPr>
        <p:spPr>
          <a:xfrm>
            <a:off x="7792179" y="1631464"/>
            <a:ext cx="1630245" cy="500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083291" y="4942645"/>
            <a:ext cx="1556239" cy="1595901"/>
            <a:chOff x="9004788" y="2664068"/>
            <a:chExt cx="1556239" cy="1595901"/>
          </a:xfrm>
        </p:grpSpPr>
        <p:sp>
          <p:nvSpPr>
            <p:cNvPr id="31" name="Rectangle 30"/>
            <p:cNvSpPr/>
            <p:nvPr/>
          </p:nvSpPr>
          <p:spPr>
            <a:xfrm>
              <a:off x="93081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004788" y="3613638"/>
              <a:ext cx="1556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Traitement des images</a:t>
              </a:r>
              <a:endParaRPr lang="fr-FR" dirty="0"/>
            </a:p>
          </p:txBody>
        </p:sp>
      </p:grpSp>
      <p:cxnSp>
        <p:nvCxnSpPr>
          <p:cNvPr id="33" name="Connecteur droit avec flèche 32"/>
          <p:cNvCxnSpPr/>
          <p:nvPr/>
        </p:nvCxnSpPr>
        <p:spPr>
          <a:xfrm>
            <a:off x="4694357" y="4434254"/>
            <a:ext cx="1" cy="5083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4997692" y="4434254"/>
            <a:ext cx="0" cy="5083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1129811" y="4434254"/>
            <a:ext cx="1055078" cy="52753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1129811" y="1585545"/>
            <a:ext cx="1055078" cy="52753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376603" y="2451589"/>
            <a:ext cx="1055078" cy="52753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376603" y="3269271"/>
            <a:ext cx="1055078" cy="52753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/>
          <p:cNvCxnSpPr>
            <a:endCxn id="6" idx="0"/>
          </p:cNvCxnSpPr>
          <p:nvPr/>
        </p:nvCxnSpPr>
        <p:spPr>
          <a:xfrm>
            <a:off x="2048608" y="2096965"/>
            <a:ext cx="386862" cy="523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5" idx="3"/>
          </p:cNvCxnSpPr>
          <p:nvPr/>
        </p:nvCxnSpPr>
        <p:spPr>
          <a:xfrm>
            <a:off x="1431681" y="2715359"/>
            <a:ext cx="529004" cy="189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6" idx="3"/>
          </p:cNvCxnSpPr>
          <p:nvPr/>
        </p:nvCxnSpPr>
        <p:spPr>
          <a:xfrm flipV="1">
            <a:off x="1431681" y="3379910"/>
            <a:ext cx="529004" cy="1531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7" idx="2"/>
          </p:cNvCxnSpPr>
          <p:nvPr/>
        </p:nvCxnSpPr>
        <p:spPr>
          <a:xfrm flipV="1">
            <a:off x="2061796" y="3947747"/>
            <a:ext cx="373674" cy="5715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1129811" y="1206741"/>
            <a:ext cx="10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1128346" y="4961793"/>
            <a:ext cx="10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376603" y="2082258"/>
            <a:ext cx="10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375138" y="3796048"/>
            <a:ext cx="10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</a:t>
            </a:r>
            <a:endParaRPr lang="fr-FR" dirty="0"/>
          </a:p>
        </p:txBody>
      </p:sp>
      <p:cxnSp>
        <p:nvCxnSpPr>
          <p:cNvPr id="73" name="Connecteur droit 72"/>
          <p:cNvCxnSpPr/>
          <p:nvPr/>
        </p:nvCxnSpPr>
        <p:spPr>
          <a:xfrm>
            <a:off x="3661997" y="290146"/>
            <a:ext cx="0" cy="603015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6117981" y="290146"/>
            <a:ext cx="0" cy="603015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8573965" y="289414"/>
            <a:ext cx="0" cy="6030886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995372" y="469617"/>
            <a:ext cx="178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Traitement</a:t>
            </a:r>
            <a:endParaRPr lang="fr-FR" sz="2800" dirty="0"/>
          </a:p>
        </p:txBody>
      </p:sp>
      <p:sp>
        <p:nvSpPr>
          <p:cNvPr id="86" name="ZoneTexte 85"/>
          <p:cNvSpPr txBox="1"/>
          <p:nvPr/>
        </p:nvSpPr>
        <p:spPr>
          <a:xfrm>
            <a:off x="6451355" y="469617"/>
            <a:ext cx="178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Stockage</a:t>
            </a:r>
            <a:endParaRPr lang="fr-FR" sz="2800" dirty="0"/>
          </a:p>
        </p:txBody>
      </p:sp>
      <p:sp>
        <p:nvSpPr>
          <p:cNvPr id="87" name="ZoneTexte 86"/>
          <p:cNvSpPr txBox="1"/>
          <p:nvPr/>
        </p:nvSpPr>
        <p:spPr>
          <a:xfrm>
            <a:off x="8849821" y="463798"/>
            <a:ext cx="190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Monitoring</a:t>
            </a:r>
            <a:endParaRPr lang="fr-FR" sz="2800" dirty="0"/>
          </a:p>
        </p:txBody>
      </p:sp>
      <p:sp>
        <p:nvSpPr>
          <p:cNvPr id="88" name="ZoneTexte 87"/>
          <p:cNvSpPr txBox="1"/>
          <p:nvPr/>
        </p:nvSpPr>
        <p:spPr>
          <a:xfrm>
            <a:off x="1358411" y="463798"/>
            <a:ext cx="178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Collecte</a:t>
            </a:r>
            <a:endParaRPr lang="fr-FR" sz="2800" dirty="0"/>
          </a:p>
        </p:txBody>
      </p:sp>
      <p:grpSp>
        <p:nvGrpSpPr>
          <p:cNvPr id="89" name="Groupe 88"/>
          <p:cNvGrpSpPr/>
          <p:nvPr/>
        </p:nvGrpSpPr>
        <p:grpSpPr>
          <a:xfrm>
            <a:off x="9119089" y="2833031"/>
            <a:ext cx="1556239" cy="1327640"/>
            <a:chOff x="9004788" y="2664068"/>
            <a:chExt cx="1556239" cy="1327640"/>
          </a:xfrm>
        </p:grpSpPr>
        <p:sp>
          <p:nvSpPr>
            <p:cNvPr id="90" name="Rectangle 89"/>
            <p:cNvSpPr/>
            <p:nvPr/>
          </p:nvSpPr>
          <p:spPr>
            <a:xfrm>
              <a:off x="93081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9004788" y="3613638"/>
              <a:ext cx="1556239" cy="37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Dashboard</a:t>
              </a:r>
              <a:endParaRPr lang="fr-FR" dirty="0"/>
            </a:p>
          </p:txBody>
        </p:sp>
      </p:grpSp>
      <p:cxnSp>
        <p:nvCxnSpPr>
          <p:cNvPr id="93" name="Connecteur droit avec flèche 92"/>
          <p:cNvCxnSpPr>
            <a:stCxn id="9" idx="3"/>
            <a:endCxn id="90" idx="1"/>
          </p:cNvCxnSpPr>
          <p:nvPr/>
        </p:nvCxnSpPr>
        <p:spPr>
          <a:xfrm>
            <a:off x="7792180" y="3307816"/>
            <a:ext cx="163024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083291" y="1156679"/>
            <a:ext cx="1556239" cy="1595901"/>
            <a:chOff x="3708888" y="2664068"/>
            <a:chExt cx="1556239" cy="1595901"/>
          </a:xfrm>
        </p:grpSpPr>
        <p:sp>
          <p:nvSpPr>
            <p:cNvPr id="49" name="Rectangle 48"/>
            <p:cNvSpPr/>
            <p:nvPr/>
          </p:nvSpPr>
          <p:spPr>
            <a:xfrm>
              <a:off x="40122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708888" y="3613638"/>
              <a:ext cx="1556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Station de traitement</a:t>
              </a:r>
              <a:endParaRPr lang="fr-FR" dirty="0"/>
            </a:p>
          </p:txBody>
        </p:sp>
      </p:grpSp>
      <p:cxnSp>
        <p:nvCxnSpPr>
          <p:cNvPr id="52" name="Connecteur droit avec flèche 51"/>
          <p:cNvCxnSpPr>
            <a:stCxn id="6" idx="3"/>
            <a:endCxn id="49" idx="1"/>
          </p:cNvCxnSpPr>
          <p:nvPr/>
        </p:nvCxnSpPr>
        <p:spPr>
          <a:xfrm flipV="1">
            <a:off x="2910255" y="1631464"/>
            <a:ext cx="1476371" cy="14634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6539274" y="1156679"/>
            <a:ext cx="1556239" cy="1595901"/>
            <a:chOff x="6301154" y="2664068"/>
            <a:chExt cx="1556239" cy="1595901"/>
          </a:xfrm>
        </p:grpSpPr>
        <p:sp>
          <p:nvSpPr>
            <p:cNvPr id="55" name="Rectangle 54"/>
            <p:cNvSpPr/>
            <p:nvPr/>
          </p:nvSpPr>
          <p:spPr>
            <a:xfrm>
              <a:off x="6604489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301154" y="3613638"/>
              <a:ext cx="1556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Base de données</a:t>
              </a:r>
              <a:endParaRPr lang="fr-FR" dirty="0"/>
            </a:p>
          </p:txBody>
        </p:sp>
      </p:grpSp>
      <p:cxnSp>
        <p:nvCxnSpPr>
          <p:cNvPr id="57" name="Connecteur droit avec flèche 56"/>
          <p:cNvCxnSpPr>
            <a:stCxn id="49" idx="3"/>
            <a:endCxn id="55" idx="1"/>
          </p:cNvCxnSpPr>
          <p:nvPr/>
        </p:nvCxnSpPr>
        <p:spPr>
          <a:xfrm>
            <a:off x="5336196" y="1631464"/>
            <a:ext cx="15064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/>
          <p:cNvGrpSpPr/>
          <p:nvPr/>
        </p:nvGrpSpPr>
        <p:grpSpPr>
          <a:xfrm>
            <a:off x="9131540" y="4297973"/>
            <a:ext cx="1556239" cy="1327640"/>
            <a:chOff x="9004788" y="2664068"/>
            <a:chExt cx="1556239" cy="1327640"/>
          </a:xfrm>
        </p:grpSpPr>
        <p:sp>
          <p:nvSpPr>
            <p:cNvPr id="63" name="Rectangle 62"/>
            <p:cNvSpPr/>
            <p:nvPr/>
          </p:nvSpPr>
          <p:spPr>
            <a:xfrm>
              <a:off x="9308123" y="2664068"/>
              <a:ext cx="949570" cy="949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9004788" y="3613638"/>
              <a:ext cx="1556239" cy="37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Dashboard</a:t>
              </a:r>
              <a:endParaRPr lang="fr-FR" dirty="0"/>
            </a:p>
          </p:txBody>
        </p:sp>
      </p:grpSp>
      <p:cxnSp>
        <p:nvCxnSpPr>
          <p:cNvPr id="67" name="Connecteur droit avec flèche 66"/>
          <p:cNvCxnSpPr>
            <a:stCxn id="9" idx="3"/>
            <a:endCxn id="63" idx="1"/>
          </p:cNvCxnSpPr>
          <p:nvPr/>
        </p:nvCxnSpPr>
        <p:spPr>
          <a:xfrm>
            <a:off x="7792180" y="3307816"/>
            <a:ext cx="1642695" cy="14649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80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</Words>
  <Application>Microsoft Office PowerPoint</Application>
  <PresentationFormat>Grand écran</PresentationFormat>
  <Paragraphs>29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viviert1</dc:creator>
  <cp:lastModifiedBy>viviert1</cp:lastModifiedBy>
  <cp:revision>5</cp:revision>
  <dcterms:created xsi:type="dcterms:W3CDTF">2025-02-07T21:33:43Z</dcterms:created>
  <dcterms:modified xsi:type="dcterms:W3CDTF">2025-02-07T22:48:48Z</dcterms:modified>
</cp:coreProperties>
</file>