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bcde3c00383fa3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bcde3c00383fa3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cde3c00383fa3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cde3c00383fa3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67583"/>
            <a:ext cx="8839201" cy="3808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225345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145" y="152400"/>
            <a:ext cx="409026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200" y="0"/>
            <a:ext cx="48596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