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VEK139200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VEK1392004/Earthquake_Prediction_Syste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251520" y="2944768"/>
            <a:ext cx="8712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2700" b="1"/>
              <a:t>DEPARTMENT OF ELECTRICAL AND ELECTRONICS ENGINEERING</a:t>
            </a:r>
            <a:br>
              <a:rPr lang="en-GB" sz="2700"/>
            </a:br>
            <a:br>
              <a:rPr lang="en-GB" sz="2400"/>
            </a:br>
            <a:r>
              <a:rPr lang="en-GB" sz="3600" b="1"/>
              <a:t>EARTHQUAKE  PREDICTION SYSTEM</a:t>
            </a:r>
            <a:br>
              <a:rPr lang="en-GB" sz="3600" b="1"/>
            </a:br>
            <a:br>
              <a:rPr lang="en-GB" sz="2400"/>
            </a:br>
            <a:endParaRPr sz="2400" b="1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 rot="10800000">
            <a:off x="9684545" y="5517264"/>
            <a:ext cx="2520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endParaRPr b="1"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133555"/>
            <a:ext cx="1800200" cy="1607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2239" y="143082"/>
            <a:ext cx="2333907" cy="13681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1691680" y="260648"/>
            <a:ext cx="52566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VARUVAN VADIVELAN</a:t>
            </a:r>
            <a:b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GB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INSTITUTE OF TECHNOLOGY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466988" y="4307064"/>
            <a:ext cx="3852992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VIVEKANANDHAN    S (612821105342)          NM ID: autleee028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YEAR/SEM :III/VI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684276" y="4221100"/>
            <a:ext cx="2920200" cy="1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GB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Guided by: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Ms. M. SHAMILIE., M.TECH.,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CSE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533400" y="1628799"/>
            <a:ext cx="8070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NAAN MUDHALVAN-AIML FUNDAMENTALS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GITHUB LINK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None/>
            </a:pPr>
            <a:r>
              <a:rPr lang="en-IN" dirty="0">
                <a:hlinkClick r:id="rId3"/>
              </a:rPr>
              <a:t>https://github.com/VIVEK1392004</a:t>
            </a: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PROJECT DEMO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dirty="0">
                <a:hlinkClick r:id="rId3"/>
              </a:rPr>
              <a:t>https://github.com/VIVEK1392004/Earthquake_Prediction_System</a:t>
            </a:r>
            <a:endParaRPr lang="en-IN" dirty="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CONCLUSION 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/>
              <a:t>In conclusion, implementing a timely warning system for earthquake prediction involves a multifaceted approach that encompasses sensor deployment, data processing, alert generation, system integration, testing, deployment, public education, and continuous monitoring.</a:t>
            </a:r>
            <a:endParaRPr sz="2400" b="0" i="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 FUTURE SCOPE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457200" y="980728"/>
            <a:ext cx="8229600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The future scope for time warning in earthquake prediction systems is vast, driven by advancements in technology, data analytics, and scientific research.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Invest in public education campaigns, training programs, and outreach initiatives to increase awareness about earthquake preparedness, response protocols, and the importance of timely warnings.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Utilize machine learning algorithms and artificial intelligence (AI) techniques to analyze vast amounts of seismic data, identify patterns and precursors to earthquakes, and enhance the predictive capabilities of EEW systems.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 REFERENCES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467544" y="908720"/>
            <a:ext cx="8229600" cy="57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Jaiswal, A., Singh, R., &amp; Kumar, A. (2020). "Earthquake magnitude and depth prediction using machine learning techniques." </a:t>
            </a:r>
            <a:r>
              <a:rPr lang="en-GB" sz="2400" i="1">
                <a:solidFill>
                  <a:srgbClr val="0D0D0D"/>
                </a:solidFill>
              </a:rPr>
              <a:t>Journal of Earth System Science</a:t>
            </a:r>
            <a:r>
              <a:rPr lang="en-GB" sz="2400">
                <a:solidFill>
                  <a:srgbClr val="0D0D0D"/>
                </a:solidFill>
              </a:rPr>
              <a:t>, 129(4), 1-9.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Singh, S.,&amp; Gautam, S. (2019). "Machine learning approach for earthquake magnitude prediction using historical data." </a:t>
            </a:r>
            <a:r>
              <a:rPr lang="en-GB" sz="2400" i="1">
                <a:solidFill>
                  <a:srgbClr val="0D0D0D"/>
                </a:solidFill>
              </a:rPr>
              <a:t>International Journal of Computer Applications</a:t>
            </a:r>
            <a:r>
              <a:rPr lang="en-GB" sz="2400">
                <a:solidFill>
                  <a:srgbClr val="0D0D0D"/>
                </a:solidFill>
              </a:rPr>
              <a:t>, 182(47), 22-26.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Martinez, J., &amp; Bernal, J. (2018). "Earthquake magnitude prediction using random forest algorithm." </a:t>
            </a:r>
            <a:r>
              <a:rPr lang="en-GB" sz="2400" i="1">
                <a:solidFill>
                  <a:srgbClr val="0D0D0D"/>
                </a:solidFill>
              </a:rPr>
              <a:t>Journal of Earthquake Engineering</a:t>
            </a:r>
            <a:r>
              <a:rPr lang="en-GB" sz="2400">
                <a:solidFill>
                  <a:srgbClr val="0D0D0D"/>
                </a:solidFill>
              </a:rPr>
              <a:t>, 22(7), 1261-1276.</a:t>
            </a:r>
            <a:endParaRPr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6600"/>
              <a:buFont typeface="Times New Roman"/>
              <a:buNone/>
            </a:pPr>
            <a:r>
              <a:rPr lang="en-GB" sz="6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  OUTLINE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Problem statement (should not include solution)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Proposed  system / solution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Algorithm &amp; Deployment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GitHub Link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Project Demo (photos/videos)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Conclusion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Future Scope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PROBLEM STATEMENT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Current systems often fail to provide timely warnings or have limited effectiveness.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Timely warning systems in earthquake prediction aim to provide advance notice of impending seismic activity to reduce damage and save lives.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Timely warning systems rely on robust infrastructure and communication networks to disseminate alerts quickly and efficiently.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PROPOSED SYSTEM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 b="1"/>
              <a:t>Seismic Sensors:</a:t>
            </a:r>
            <a:r>
              <a:rPr lang="en-GB" sz="2600"/>
              <a:t> Install a network of seismic sensors in earthquake-prone areas. These sensors are designed to detect the initial seismic waves generated by an earthquake.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 b="1"/>
              <a:t>Data Collection:</a:t>
            </a:r>
            <a:r>
              <a:rPr lang="en-GB" sz="2600"/>
              <a:t> The sensors continuously monitor ground movement and collect data on seismic activity. This data is transmitted to a central processing unit.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 b="1"/>
              <a:t>Data Processing:</a:t>
            </a:r>
            <a:r>
              <a:rPr lang="en-GB" sz="2600"/>
              <a:t> The central processing unit analyzes the data received from the seismic sensors. It uses algorithms to determine the location, magnitude, and depth of the earthquake's epicenter.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PROPOSED SYSTEM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4293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100" b="1"/>
              <a:t>Alert Distribution:</a:t>
            </a:r>
            <a:r>
              <a:rPr lang="en-GB" sz="3100"/>
              <a:t> The alert system distributes warnings to relevant authorities, such as emergency management agencies, government officials, and first responders. It can also send alerts to the public through various communication channels.</a:t>
            </a: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b="1"/>
              <a:t>Public Notification:</a:t>
            </a:r>
            <a:r>
              <a:rPr lang="en-GB"/>
              <a:t> Notify the public through multiple communication channels, including:</a:t>
            </a:r>
            <a:endParaRPr/>
          </a:p>
          <a:p>
            <a:pPr marL="742950" lvl="1" indent="-28575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b="1"/>
              <a:t> Cell Broadcasts:</a:t>
            </a:r>
            <a:r>
              <a:rPr lang="en-GB"/>
              <a:t> Send text messages to cellphones in the affected area, providing instructions and safety tips.</a:t>
            </a:r>
            <a:endParaRPr/>
          </a:p>
          <a:p>
            <a:pPr marL="742950" lvl="1" indent="-28575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b="1"/>
              <a:t>  Social Media:</a:t>
            </a:r>
            <a:r>
              <a:rPr lang="en-GB"/>
              <a:t> Post alerts on official social media accounts to reach a wider audience.</a:t>
            </a:r>
            <a:endParaRPr/>
          </a:p>
          <a:p>
            <a:pPr marL="742950" lvl="1" indent="-28575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b="1"/>
              <a:t>   Sirens and Public Address Systems:</a:t>
            </a:r>
            <a:r>
              <a:rPr lang="en-GB"/>
              <a:t> Use sirens and public address systems in high-risk areas to alert people outdoors.</a:t>
            </a:r>
            <a:endParaRPr/>
          </a:p>
          <a:p>
            <a:pPr marL="0" lvl="0" indent="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 ALGORITHM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b="1"/>
              <a:t>SVM  (SUPPORT VECTOR MACHINE 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Train an SVM model using the training data, where the SVM learns to classify seismic events into categories such as normal activity and potential earthquake activity.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Fine-tune the SVM model parameters, such as the choice of kernel (e.g., linear, polynomial, radial basis function), regularization parameter (C), and kernel parameters (gamma for RBF kernel).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Apply the trained SVM model to new, unseen data to predict the likelihood of an earthquake occurrence.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ALGORITHM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566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 b="0" i="0">
                <a:solidFill>
                  <a:srgbClr val="0D0D0D"/>
                </a:solidFill>
              </a:rPr>
              <a:t>If the SVM predicts a high probability of an earthquake or exceeds the threshold, generate an alert or warning message.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 b="0" i="0">
                <a:solidFill>
                  <a:srgbClr val="0D0D0D"/>
                </a:solidFill>
              </a:rPr>
              <a:t>Continuously monitor the performance of the SVM-based prediction system, including its accuracy, false alarm rate, and timeliness of warnings.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 b="0" i="0">
                <a:solidFill>
                  <a:srgbClr val="0D0D0D"/>
                </a:solidFill>
              </a:rPr>
              <a:t>Normalize or standardize the features to ensure they are on a similar scale, which is important for SVM performance.</a:t>
            </a:r>
            <a:endParaRPr sz="2400" b="0" i="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 DEPLOYMENT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99574" y="171143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Data collection is a gather seismic data from various sensors and sources in real-time.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Pre processing is a clean and pre process the collected data to remove noise, handle missing values, and normalize the features.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Modal training is a train machine learning models using the pre processed data.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Generation is when the models detect a significant earthquake event with a high likelihood of occurrence, generate timely warnings and alerts.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D0D0D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D0D0D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Evaluation is a the performance of the trained models using validation data sets.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Integration is  the trained models into the earthquake prediction system infrastructure.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Real-time Monitoring is the continuously monitor incoming data streams in real-time.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Feedback Loop is a incorporate feedback from users and stakeholders to improve the prediction models over time.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DEPLOYMENT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909</Words>
  <Application>Microsoft Office PowerPoint</Application>
  <PresentationFormat>On-screen Show (4:3)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Times New Roman</vt:lpstr>
      <vt:lpstr>Office Theme</vt:lpstr>
      <vt:lpstr>DEPARTMENT OF ELECTRICAL AND ELECTRONICS ENGINEERING  EARTHQUAKE  PREDICTION SYSTEM  </vt:lpstr>
      <vt:lpstr>   OUTLINE</vt:lpstr>
      <vt:lpstr> PROBLEM STATEMENT</vt:lpstr>
      <vt:lpstr>PROPOSED SYSTEM</vt:lpstr>
      <vt:lpstr>PROPOSED SYSTEM</vt:lpstr>
      <vt:lpstr>  ALGORITHM</vt:lpstr>
      <vt:lpstr> ALGORITHM</vt:lpstr>
      <vt:lpstr>  DEPLOYMENT</vt:lpstr>
      <vt:lpstr>DEPLOYMENT </vt:lpstr>
      <vt:lpstr> GITHUB LINK</vt:lpstr>
      <vt:lpstr> PROJECT DEMO</vt:lpstr>
      <vt:lpstr> CONCLUSION </vt:lpstr>
      <vt:lpstr> FUTURE SCOPE</vt:lpstr>
      <vt:lpstr>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ELECTRICAL AND ELECTRONICS ENGINEERING  EARTHQUAKE  PREDICTION SYSTEM  </dc:title>
  <cp:lastModifiedBy>Sivakumar C</cp:lastModifiedBy>
  <cp:revision>2</cp:revision>
  <dcterms:modified xsi:type="dcterms:W3CDTF">2024-04-17T14:54:00Z</dcterms:modified>
</cp:coreProperties>
</file>