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89" r:id="rId5"/>
    <p:sldId id="290" r:id="rId6"/>
    <p:sldId id="263" r:id="rId7"/>
    <p:sldId id="292" r:id="rId8"/>
    <p:sldId id="285" r:id="rId9"/>
    <p:sldId id="288" r:id="rId10"/>
    <p:sldId id="287" r:id="rId11"/>
    <p:sldId id="286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Miriam Libre" panose="020B0604020202020204" charset="-79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BD8CA8-D634-4838-9DD4-C355AE55E220}">
  <a:tblStyle styleId="{B6BD8CA8-D634-4838-9DD4-C355AE55E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Velev" userId="842741688101d7b4" providerId="Windows Live" clId="Web-{EE6267B1-20E4-4C4F-BFCB-A3E58C6AB949}"/>
    <pc:docChg chg="addSld delSld modSld">
      <pc:chgData name="Victor Velev" userId="842741688101d7b4" providerId="Windows Live" clId="Web-{EE6267B1-20E4-4C4F-BFCB-A3E58C6AB949}" dt="2018-03-17T23:12:47.489" v="882"/>
      <pc:docMkLst>
        <pc:docMk/>
      </pc:docMkLst>
      <pc:sldChg chg="addSp delSp modSp">
        <pc:chgData name="Victor Velev" userId="842741688101d7b4" providerId="Windows Live" clId="Web-{EE6267B1-20E4-4C4F-BFCB-A3E58C6AB949}" dt="2018-03-17T22:18:25.275" v="86"/>
        <pc:sldMkLst>
          <pc:docMk/>
          <pc:sldMk cId="0" sldId="257"/>
        </pc:sldMkLst>
        <pc:spChg chg="add del mod">
          <ac:chgData name="Victor Velev" userId="842741688101d7b4" providerId="Windows Live" clId="Web-{EE6267B1-20E4-4C4F-BFCB-A3E58C6AB949}" dt="2018-03-17T22:18:25.275" v="86"/>
          <ac:spMkLst>
            <pc:docMk/>
            <pc:sldMk cId="0" sldId="257"/>
            <ac:spMk id="5" creationId="{26BAEA78-00EA-4668-9106-93A11DBAC1BD}"/>
          </ac:spMkLst>
        </pc:spChg>
        <pc:spChg chg="mod">
          <ac:chgData name="Victor Velev" userId="842741688101d7b4" providerId="Windows Live" clId="Web-{EE6267B1-20E4-4C4F-BFCB-A3E58C6AB949}" dt="2018-03-17T22:13:54.032" v="0"/>
          <ac:spMkLst>
            <pc:docMk/>
            <pc:sldMk cId="0" sldId="257"/>
            <ac:spMk id="245" creationId="{00000000-0000-0000-0000-000000000000}"/>
          </ac:spMkLst>
        </pc:spChg>
        <pc:spChg chg="mod">
          <ac:chgData name="Victor Velev" userId="842741688101d7b4" providerId="Windows Live" clId="Web-{EE6267B1-20E4-4C4F-BFCB-A3E58C6AB949}" dt="2018-03-17T22:14:33.283" v="6"/>
          <ac:spMkLst>
            <pc:docMk/>
            <pc:sldMk cId="0" sldId="257"/>
            <ac:spMk id="246" creationId="{00000000-0000-0000-0000-000000000000}"/>
          </ac:spMkLst>
        </pc:spChg>
        <pc:spChg chg="mod">
          <ac:chgData name="Victor Velev" userId="842741688101d7b4" providerId="Windows Live" clId="Web-{EE6267B1-20E4-4C4F-BFCB-A3E58C6AB949}" dt="2018-03-17T22:14:25.736" v="5"/>
          <ac:spMkLst>
            <pc:docMk/>
            <pc:sldMk cId="0" sldId="257"/>
            <ac:spMk id="247" creationId="{00000000-0000-0000-0000-000000000000}"/>
          </ac:spMkLst>
        </pc:spChg>
        <pc:spChg chg="del">
          <ac:chgData name="Victor Velev" userId="842741688101d7b4" providerId="Windows Live" clId="Web-{EE6267B1-20E4-4C4F-BFCB-A3E58C6AB949}" dt="2018-03-17T22:15:01.346" v="10"/>
          <ac:spMkLst>
            <pc:docMk/>
            <pc:sldMk cId="0" sldId="257"/>
            <ac:spMk id="248" creationId="{00000000-0000-0000-0000-000000000000}"/>
          </ac:spMkLst>
        </pc:spChg>
        <pc:picChg chg="mod">
          <ac:chgData name="Victor Velev" userId="842741688101d7b4" providerId="Windows Live" clId="Web-{EE6267B1-20E4-4C4F-BFCB-A3E58C6AB949}" dt="2018-03-17T22:14:46.362" v="9"/>
          <ac:picMkLst>
            <pc:docMk/>
            <pc:sldMk cId="0" sldId="257"/>
            <ac:picMk id="2" creationId="{00000000-0000-0000-0000-000000000000}"/>
          </ac:picMkLst>
        </pc:picChg>
        <pc:picChg chg="mod">
          <ac:chgData name="Victor Velev" userId="842741688101d7b4" providerId="Windows Live" clId="Web-{EE6267B1-20E4-4C4F-BFCB-A3E58C6AB949}" dt="2018-03-17T22:14:37.658" v="7"/>
          <ac:picMkLst>
            <pc:docMk/>
            <pc:sldMk cId="0" sldId="257"/>
            <ac:picMk id="3" creationId="{00000000-0000-0000-0000-000000000000}"/>
          </ac:picMkLst>
        </pc:picChg>
      </pc:sldChg>
      <pc:sldChg chg="addSp modSp">
        <pc:chgData name="Victor Velev" userId="842741688101d7b4" providerId="Windows Live" clId="Web-{EE6267B1-20E4-4C4F-BFCB-A3E58C6AB949}" dt="2018-03-17T23:01:29.764" v="741"/>
        <pc:sldMkLst>
          <pc:docMk/>
          <pc:sldMk cId="0" sldId="259"/>
        </pc:sldMkLst>
        <pc:spChg chg="mod">
          <ac:chgData name="Victor Velev" userId="842741688101d7b4" providerId="Windows Live" clId="Web-{EE6267B1-20E4-4C4F-BFCB-A3E58C6AB949}" dt="2018-03-17T22:15:59.130" v="22"/>
          <ac:spMkLst>
            <pc:docMk/>
            <pc:sldMk cId="0" sldId="259"/>
            <ac:spMk id="261" creationId="{00000000-0000-0000-0000-000000000000}"/>
          </ac:spMkLst>
        </pc:spChg>
        <pc:picChg chg="add mod">
          <ac:chgData name="Victor Velev" userId="842741688101d7b4" providerId="Windows Live" clId="Web-{EE6267B1-20E4-4C4F-BFCB-A3E58C6AB949}" dt="2018-03-17T22:15:46.317" v="19"/>
          <ac:picMkLst>
            <pc:docMk/>
            <pc:sldMk cId="0" sldId="259"/>
            <ac:picMk id="2" creationId="{EBD5E883-F705-4B89-8416-AB1A93729804}"/>
          </ac:picMkLst>
        </pc:picChg>
        <pc:picChg chg="mod">
          <ac:chgData name="Victor Velev" userId="842741688101d7b4" providerId="Windows Live" clId="Web-{EE6267B1-20E4-4C4F-BFCB-A3E58C6AB949}" dt="2018-03-17T23:01:29.764" v="741"/>
          <ac:picMkLst>
            <pc:docMk/>
            <pc:sldMk cId="0" sldId="259"/>
            <ac:picMk id="3" creationId="{00000000-0000-0000-0000-000000000000}"/>
          </ac:picMkLst>
        </pc:picChg>
        <pc:picChg chg="mod">
          <ac:chgData name="Victor Velev" userId="842741688101d7b4" providerId="Windows Live" clId="Web-{EE6267B1-20E4-4C4F-BFCB-A3E58C6AB949}" dt="2018-03-17T22:15:51.192" v="21"/>
          <ac:picMkLst>
            <pc:docMk/>
            <pc:sldMk cId="0" sldId="259"/>
            <ac:picMk id="4" creationId="{00000000-0000-0000-0000-000000000000}"/>
          </ac:picMkLst>
        </pc:picChg>
        <pc:picChg chg="mod">
          <ac:chgData name="Victor Velev" userId="842741688101d7b4" providerId="Windows Live" clId="Web-{EE6267B1-20E4-4C4F-BFCB-A3E58C6AB949}" dt="2018-03-17T22:15:43.317" v="18"/>
          <ac:picMkLst>
            <pc:docMk/>
            <pc:sldMk cId="0" sldId="259"/>
            <ac:picMk id="7" creationId="{00000000-0000-0000-0000-000000000000}"/>
          </ac:picMkLst>
        </pc:picChg>
      </pc:sldChg>
      <pc:sldChg chg="addSp delSp modSp">
        <pc:chgData name="Victor Velev" userId="842741688101d7b4" providerId="Windows Live" clId="Web-{EE6267B1-20E4-4C4F-BFCB-A3E58C6AB949}" dt="2018-03-17T23:07:50.557" v="775"/>
        <pc:sldMkLst>
          <pc:docMk/>
          <pc:sldMk cId="0" sldId="263"/>
        </pc:sldMkLst>
        <pc:spChg chg="del mod">
          <ac:chgData name="Victor Velev" userId="842741688101d7b4" providerId="Windows Live" clId="Web-{EE6267B1-20E4-4C4F-BFCB-A3E58C6AB949}" dt="2018-03-17T22:19:16.542" v="99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Victor Velev" userId="842741688101d7b4" providerId="Windows Live" clId="Web-{EE6267B1-20E4-4C4F-BFCB-A3E58C6AB949}" dt="2018-03-17T23:07:30.791" v="772"/>
          <ac:spMkLst>
            <pc:docMk/>
            <pc:sldMk cId="0" sldId="263"/>
            <ac:spMk id="4" creationId="{508666A8-0FD8-4A02-8A80-5789A84E9C09}"/>
          </ac:spMkLst>
        </pc:spChg>
        <pc:spChg chg="mod">
          <ac:chgData name="Victor Velev" userId="842741688101d7b4" providerId="Windows Live" clId="Web-{EE6267B1-20E4-4C4F-BFCB-A3E58C6AB949}" dt="2018-03-17T23:07:27.525" v="771"/>
          <ac:spMkLst>
            <pc:docMk/>
            <pc:sldMk cId="0" sldId="263"/>
            <ac:spMk id="300" creationId="{00000000-0000-0000-0000-000000000000}"/>
          </ac:spMkLst>
        </pc:spChg>
        <pc:picChg chg="add mod">
          <ac:chgData name="Victor Velev" userId="842741688101d7b4" providerId="Windows Live" clId="Web-{EE6267B1-20E4-4C4F-BFCB-A3E58C6AB949}" dt="2018-03-17T23:07:50.557" v="775"/>
          <ac:picMkLst>
            <pc:docMk/>
            <pc:sldMk cId="0" sldId="263"/>
            <ac:picMk id="5" creationId="{159D78F9-0180-479F-8055-8C6A430F49BC}"/>
          </ac:picMkLst>
        </pc:picChg>
      </pc:sldChg>
      <pc:sldChg chg="modSp">
        <pc:chgData name="Victor Velev" userId="842741688101d7b4" providerId="Windows Live" clId="Web-{EE6267B1-20E4-4C4F-BFCB-A3E58C6AB949}" dt="2018-03-17T23:12:47.489" v="882"/>
        <pc:sldMkLst>
          <pc:docMk/>
          <pc:sldMk cId="358449831" sldId="287"/>
        </pc:sldMkLst>
        <pc:spChg chg="mod">
          <ac:chgData name="Victor Velev" userId="842741688101d7b4" providerId="Windows Live" clId="Web-{EE6267B1-20E4-4C4F-BFCB-A3E58C6AB949}" dt="2018-03-17T23:12:43.504" v="881"/>
          <ac:spMkLst>
            <pc:docMk/>
            <pc:sldMk cId="358449831" sldId="287"/>
            <ac:spMk id="3" creationId="{00000000-0000-0000-0000-000000000000}"/>
          </ac:spMkLst>
        </pc:spChg>
        <pc:spChg chg="mod">
          <ac:chgData name="Victor Velev" userId="842741688101d7b4" providerId="Windows Live" clId="Web-{EE6267B1-20E4-4C4F-BFCB-A3E58C6AB949}" dt="2018-03-17T23:12:47.489" v="882"/>
          <ac:spMkLst>
            <pc:docMk/>
            <pc:sldMk cId="358449831" sldId="287"/>
            <ac:spMk id="300" creationId="{00000000-0000-0000-0000-000000000000}"/>
          </ac:spMkLst>
        </pc:spChg>
      </pc:sldChg>
      <pc:sldChg chg="modSp new">
        <pc:chgData name="Victor Velev" userId="842741688101d7b4" providerId="Windows Live" clId="Web-{EE6267B1-20E4-4C4F-BFCB-A3E58C6AB949}" dt="2018-03-17T22:17:42.430" v="83"/>
        <pc:sldMkLst>
          <pc:docMk/>
          <pc:sldMk cId="1436208818" sldId="288"/>
        </pc:sldMkLst>
        <pc:spChg chg="mod">
          <ac:chgData name="Victor Velev" userId="842741688101d7b4" providerId="Windows Live" clId="Web-{EE6267B1-20E4-4C4F-BFCB-A3E58C6AB949}" dt="2018-03-17T22:16:36.334" v="28"/>
          <ac:spMkLst>
            <pc:docMk/>
            <pc:sldMk cId="1436208818" sldId="288"/>
            <ac:spMk id="3" creationId="{CF1E30BF-7D4D-43DE-9D1C-92332A0E7C6F}"/>
          </ac:spMkLst>
        </pc:spChg>
        <pc:spChg chg="mod">
          <ac:chgData name="Victor Velev" userId="842741688101d7b4" providerId="Windows Live" clId="Web-{EE6267B1-20E4-4C4F-BFCB-A3E58C6AB949}" dt="2018-03-17T22:17:42.430" v="83"/>
          <ac:spMkLst>
            <pc:docMk/>
            <pc:sldMk cId="1436208818" sldId="288"/>
            <ac:spMk id="4" creationId="{D7B994C6-5870-47EA-90AB-550F1819A594}"/>
          </ac:spMkLst>
        </pc:spChg>
      </pc:sldChg>
      <pc:sldChg chg="modSp new">
        <pc:chgData name="Victor Velev" userId="842741688101d7b4" providerId="Windows Live" clId="Web-{EE6267B1-20E4-4C4F-BFCB-A3E58C6AB949}" dt="2018-03-17T22:36:33.966" v="491"/>
        <pc:sldMkLst>
          <pc:docMk/>
          <pc:sldMk cId="3264536005" sldId="289"/>
        </pc:sldMkLst>
        <pc:spChg chg="mod">
          <ac:chgData name="Victor Velev" userId="842741688101d7b4" providerId="Windows Live" clId="Web-{EE6267B1-20E4-4C4F-BFCB-A3E58C6AB949}" dt="2018-03-17T22:31:23.409" v="361"/>
          <ac:spMkLst>
            <pc:docMk/>
            <pc:sldMk cId="3264536005" sldId="289"/>
            <ac:spMk id="3" creationId="{83FF7C34-D828-4664-8C7A-16B076BC4499}"/>
          </ac:spMkLst>
        </pc:spChg>
        <pc:spChg chg="mod">
          <ac:chgData name="Victor Velev" userId="842741688101d7b4" providerId="Windows Live" clId="Web-{EE6267B1-20E4-4C4F-BFCB-A3E58C6AB949}" dt="2018-03-17T22:36:33.966" v="491"/>
          <ac:spMkLst>
            <pc:docMk/>
            <pc:sldMk cId="3264536005" sldId="289"/>
            <ac:spMk id="4" creationId="{FCBD62F0-2E4C-4926-B331-88A0161CA8FC}"/>
          </ac:spMkLst>
        </pc:spChg>
      </pc:sldChg>
      <pc:sldChg chg="addSp modSp new">
        <pc:chgData name="Victor Velev" userId="842741688101d7b4" providerId="Windows Live" clId="Web-{EE6267B1-20E4-4C4F-BFCB-A3E58C6AB949}" dt="2018-03-17T22:42:29.712" v="533"/>
        <pc:sldMkLst>
          <pc:docMk/>
          <pc:sldMk cId="4021234023" sldId="290"/>
        </pc:sldMkLst>
        <pc:spChg chg="mod">
          <ac:chgData name="Victor Velev" userId="842741688101d7b4" providerId="Windows Live" clId="Web-{EE6267B1-20E4-4C4F-BFCB-A3E58C6AB949}" dt="2018-03-17T22:42:13.446" v="528"/>
          <ac:spMkLst>
            <pc:docMk/>
            <pc:sldMk cId="4021234023" sldId="290"/>
            <ac:spMk id="3" creationId="{F0A26320-95FA-417E-951C-D1FCDB47FD05}"/>
          </ac:spMkLst>
        </pc:spChg>
        <pc:spChg chg="mod">
          <ac:chgData name="Victor Velev" userId="842741688101d7b4" providerId="Windows Live" clId="Web-{EE6267B1-20E4-4C4F-BFCB-A3E58C6AB949}" dt="2018-03-17T22:42:18.946" v="529"/>
          <ac:spMkLst>
            <pc:docMk/>
            <pc:sldMk cId="4021234023" sldId="290"/>
            <ac:spMk id="4" creationId="{75D28293-A75C-4412-9D69-8F2D4A876E8F}"/>
          </ac:spMkLst>
        </pc:spChg>
        <pc:picChg chg="add mod">
          <ac:chgData name="Victor Velev" userId="842741688101d7b4" providerId="Windows Live" clId="Web-{EE6267B1-20E4-4C4F-BFCB-A3E58C6AB949}" dt="2018-03-17T22:42:29.712" v="533"/>
          <ac:picMkLst>
            <pc:docMk/>
            <pc:sldMk cId="4021234023" sldId="290"/>
            <ac:picMk id="5" creationId="{8F8CF56D-A350-4734-8236-05F313B4E29F}"/>
          </ac:picMkLst>
        </pc:picChg>
      </pc:sldChg>
      <pc:sldChg chg="modSp new del">
        <pc:chgData name="Victor Velev" userId="842741688101d7b4" providerId="Windows Live" clId="Web-{EE6267B1-20E4-4C4F-BFCB-A3E58C6AB949}" dt="2018-03-17T23:08:55.122" v="777"/>
        <pc:sldMkLst>
          <pc:docMk/>
          <pc:sldMk cId="2416754940" sldId="291"/>
        </pc:sldMkLst>
        <pc:spChg chg="mod">
          <ac:chgData name="Victor Velev" userId="842741688101d7b4" providerId="Windows Live" clId="Web-{EE6267B1-20E4-4C4F-BFCB-A3E58C6AB949}" dt="2018-03-17T23:00:29.122" v="734"/>
          <ac:spMkLst>
            <pc:docMk/>
            <pc:sldMk cId="2416754940" sldId="291"/>
            <ac:spMk id="3" creationId="{BD1580BA-C18C-453E-A3C5-EAD34A562E6A}"/>
          </ac:spMkLst>
        </pc:spChg>
        <pc:spChg chg="mod">
          <ac:chgData name="Victor Velev" userId="842741688101d7b4" providerId="Windows Live" clId="Web-{EE6267B1-20E4-4C4F-BFCB-A3E58C6AB949}" dt="2018-03-17T23:00:59.484" v="740"/>
          <ac:spMkLst>
            <pc:docMk/>
            <pc:sldMk cId="2416754940" sldId="291"/>
            <ac:spMk id="4" creationId="{D5CE6F4A-0A04-49A8-8F0C-02600F31C2AB}"/>
          </ac:spMkLst>
        </pc:spChg>
      </pc:sldChg>
      <pc:sldChg chg="modSp new">
        <pc:chgData name="Victor Velev" userId="842741688101d7b4" providerId="Windows Live" clId="Web-{EE6267B1-20E4-4C4F-BFCB-A3E58C6AB949}" dt="2018-03-17T23:08:03.355" v="776"/>
        <pc:sldMkLst>
          <pc:docMk/>
          <pc:sldMk cId="2126911503" sldId="292"/>
        </pc:sldMkLst>
        <pc:spChg chg="mod">
          <ac:chgData name="Victor Velev" userId="842741688101d7b4" providerId="Windows Live" clId="Web-{EE6267B1-20E4-4C4F-BFCB-A3E58C6AB949}" dt="2018-03-17T23:05:41.866" v="762"/>
          <ac:spMkLst>
            <pc:docMk/>
            <pc:sldMk cId="2126911503" sldId="292"/>
            <ac:spMk id="3" creationId="{F8E7BA7E-7FE0-4A57-ADF6-D12D17CEF536}"/>
          </ac:spMkLst>
        </pc:spChg>
        <pc:spChg chg="mod">
          <ac:chgData name="Victor Velev" userId="842741688101d7b4" providerId="Windows Live" clId="Web-{EE6267B1-20E4-4C4F-BFCB-A3E58C6AB949}" dt="2018-03-17T23:08:03.355" v="776"/>
          <ac:spMkLst>
            <pc:docMk/>
            <pc:sldMk cId="2126911503" sldId="292"/>
            <ac:spMk id="4" creationId="{25DF92EA-01DE-4272-A838-874890F3A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3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5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9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005482" y="1224772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OldAndBald</a:t>
            </a:r>
            <a:endParaRPr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3091" y="2050284"/>
            <a:ext cx="28696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Historical </a:t>
            </a:r>
            <a:r>
              <a:rPr lang="en-US" sz="2400" b="1" i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ChatBot</a:t>
            </a:r>
            <a:endParaRPr lang="en-US" sz="2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11" y="2519264"/>
            <a:ext cx="2227454" cy="22274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1687" y="62865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Future Plans</a:t>
            </a:r>
            <a:endParaRPr sz="60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38" y="1301402"/>
            <a:ext cx="5442233" cy="3155100"/>
          </a:xfrm>
        </p:spPr>
        <p:txBody>
          <a:bodyPr/>
          <a:lstStyle/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dirty="0"/>
              <a:t>Add other sources (not only Wikipedia)</a:t>
            </a:r>
          </a:p>
          <a:p>
            <a:r>
              <a:rPr lang="en-US" sz="2000" dirty="0"/>
              <a:t>Finalize the other features of the app apart from the chat</a:t>
            </a:r>
          </a:p>
          <a:p>
            <a:pPr lvl="1"/>
            <a:r>
              <a:rPr lang="en-US" sz="2000" dirty="0"/>
              <a:t>History</a:t>
            </a:r>
          </a:p>
          <a:p>
            <a:pPr lvl="1"/>
            <a:r>
              <a:rPr lang="en-US" sz="2000" dirty="0"/>
              <a:t>Bookmarks</a:t>
            </a:r>
          </a:p>
          <a:p>
            <a:pPr lvl="1"/>
            <a:r>
              <a:rPr lang="en-US" sz="2000" dirty="0"/>
              <a:t>and others...</a:t>
            </a:r>
          </a:p>
          <a:p>
            <a:r>
              <a:rPr lang="en-US" sz="2000" dirty="0"/>
              <a:t>Publish it so it is accessible for everyone :)</a:t>
            </a:r>
          </a:p>
        </p:txBody>
      </p:sp>
    </p:spTree>
    <p:extLst>
      <p:ext uri="{BB962C8B-B14F-4D97-AF65-F5344CB8AC3E}">
        <p14:creationId xmlns:p14="http://schemas.microsoft.com/office/powerpoint/2010/main" val="35844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680783" y="317311"/>
            <a:ext cx="2432076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20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600" dirty="0"/>
              <a:t>About our project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246" name="Shape 246"/>
          <p:cNvSpPr txBox="1">
            <a:spLocks noGrp="1"/>
          </p:cNvSpPr>
          <p:nvPr>
            <p:ph type="body" idx="2"/>
          </p:nvPr>
        </p:nvSpPr>
        <p:spPr>
          <a:xfrm>
            <a:off x="3036564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How does it work?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8584" y="151990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What is the idea?</a:t>
            </a: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ctr">
              <a:buClr>
                <a:schemeClr val="dk1"/>
              </a:buClr>
              <a:buSzPts val="1100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819400"/>
            <a:ext cx="1348431" cy="1348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51" y="3154033"/>
            <a:ext cx="1448057" cy="14480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41910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Technologies</a:t>
            </a:r>
            <a:endParaRPr sz="3600" dirty="0"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" y="1802983"/>
            <a:ext cx="1151363" cy="1151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5" y="1676400"/>
            <a:ext cx="1430914" cy="1278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22" y="3390900"/>
            <a:ext cx="1431011" cy="1306021"/>
          </a:xfrm>
          <a:prstGeom prst="rect">
            <a:avLst/>
          </a:prstGeom>
        </p:spPr>
      </p:pic>
      <p:pic>
        <p:nvPicPr>
          <p:cNvPr id="2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BD5E883-F705-4B89-8416-AB1A93729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150" y="3267075"/>
            <a:ext cx="1950244" cy="16252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C47DBC-64AB-49C6-9BEE-F91FC09B0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F7C34-D828-4664-8C7A-16B076BC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5219105" cy="874712"/>
          </a:xfrm>
        </p:spPr>
        <p:txBody>
          <a:bodyPr/>
          <a:lstStyle/>
          <a:p>
            <a:r>
              <a:rPr lang="en-GB" dirty="0"/>
              <a:t>Natural Language Processing</a:t>
            </a:r>
            <a:endParaRPr lang="en-GB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D62F0-2E4C-4926-B331-88A0161C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710" y="1200150"/>
            <a:ext cx="5138700" cy="3180900"/>
          </a:xfrm>
        </p:spPr>
        <p:txBody>
          <a:bodyPr/>
          <a:lstStyle/>
          <a:p>
            <a:r>
              <a:rPr lang="en-GB" dirty="0" err="1"/>
              <a:t>Standartization</a:t>
            </a:r>
          </a:p>
          <a:p>
            <a:pPr lvl="1"/>
            <a:r>
              <a:rPr lang="en-GB" dirty="0"/>
              <a:t>"luv" -&gt; "love"</a:t>
            </a:r>
          </a:p>
          <a:p>
            <a:r>
              <a:rPr lang="en-GB" dirty="0"/>
              <a:t>Removing "Noise"</a:t>
            </a:r>
          </a:p>
          <a:p>
            <a:pPr lvl="1"/>
            <a:r>
              <a:rPr lang="en-GB" dirty="0"/>
              <a:t>words like </a:t>
            </a:r>
          </a:p>
          <a:p>
            <a:pPr lvl="2"/>
            <a:r>
              <a:rPr lang="en-GB" dirty="0"/>
              <a:t>"is", "was", "a" …</a:t>
            </a:r>
          </a:p>
          <a:p>
            <a:pPr lvl="1"/>
            <a:r>
              <a:rPr lang="en-GB" dirty="0"/>
              <a:t>punctuation</a:t>
            </a:r>
          </a:p>
          <a:p>
            <a:r>
              <a:rPr lang="en-GB" dirty="0"/>
              <a:t>Stemming</a:t>
            </a:r>
          </a:p>
          <a:p>
            <a:pPr lvl="1"/>
            <a:r>
              <a:rPr lang="en-GB" dirty="0"/>
              <a:t>"playing" -&gt; "play"</a:t>
            </a:r>
          </a:p>
          <a:p>
            <a:pPr lvl="1"/>
            <a:r>
              <a:rPr lang="en-GB" dirty="0"/>
              <a:t>"player" -&gt; "play"</a:t>
            </a:r>
          </a:p>
        </p:txBody>
      </p:sp>
    </p:spTree>
    <p:extLst>
      <p:ext uri="{BB962C8B-B14F-4D97-AF65-F5344CB8AC3E}">
        <p14:creationId xmlns:p14="http://schemas.microsoft.com/office/powerpoint/2010/main" val="326453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0C947-1EC3-4B29-9126-73AC32FF4F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A26320-95FA-417E-951C-D1FCDB4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35" y="200025"/>
            <a:ext cx="5138700" cy="857400"/>
          </a:xfrm>
        </p:spPr>
        <p:txBody>
          <a:bodyPr/>
          <a:lstStyle/>
          <a:p>
            <a:r>
              <a:rPr lang="en-GB" dirty="0"/>
              <a:t>Text to features?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28293-A75C-4412-9D69-8F2D4A87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835" y="1133475"/>
            <a:ext cx="5138700" cy="3180900"/>
          </a:xfrm>
        </p:spPr>
        <p:txBody>
          <a:bodyPr/>
          <a:lstStyle/>
          <a:p>
            <a:r>
              <a:rPr lang="en-GB" dirty="0"/>
              <a:t>TF-IDF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8CF56D-A350-4734-8236-05F313B4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82" y="1905000"/>
            <a:ext cx="4293714" cy="26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3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43743" y="4762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600" dirty="0"/>
              <a:t>1. ML Algorithms</a:t>
            </a:r>
            <a:endParaRPr sz="36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66A8-0FD8-4A02-8A80-5789A84E9C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6309" y="908356"/>
            <a:ext cx="5146873" cy="3154363"/>
          </a:xfrm>
        </p:spPr>
        <p:txBody>
          <a:bodyPr/>
          <a:lstStyle/>
          <a:p>
            <a:r>
              <a:rPr lang="en-GB" sz="2000" dirty="0"/>
              <a:t>Classifying users response with 93% accuracy</a:t>
            </a:r>
          </a:p>
          <a:p>
            <a:pPr lvl="1"/>
            <a:r>
              <a:rPr lang="en-GB" sz="2000" dirty="0"/>
              <a:t>Naive Bayes x 2</a:t>
            </a:r>
          </a:p>
          <a:p>
            <a:pPr lvl="1"/>
            <a:r>
              <a:rPr lang="en-GB" sz="2000" dirty="0"/>
              <a:t>Logistic Regression</a:t>
            </a:r>
          </a:p>
          <a:p>
            <a:pPr lvl="1"/>
            <a:r>
              <a:rPr lang="en-GB" sz="2000" dirty="0"/>
              <a:t>Decision Tree</a:t>
            </a:r>
          </a:p>
          <a:p>
            <a:endParaRPr lang="en-GB" dirty="0"/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159D78F9-0180-479F-8055-8C6A430F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2633713"/>
            <a:ext cx="5531762" cy="2343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7E698-4EAD-4979-90A7-3C46353D0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E7BA7E-7FE0-4A57-ADF6-D12D17CE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5138700" cy="857400"/>
          </a:xfrm>
        </p:spPr>
        <p:txBody>
          <a:bodyPr/>
          <a:lstStyle/>
          <a:p>
            <a:r>
              <a:rPr lang="en-GB" dirty="0"/>
              <a:t>2. ML Algorithms</a:t>
            </a:r>
            <a:endParaRPr lang="en-GB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F92EA-01DE-4272-A838-874890F3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22681"/>
            <a:ext cx="5138700" cy="3180900"/>
          </a:xfrm>
        </p:spPr>
        <p:txBody>
          <a:bodyPr/>
          <a:lstStyle/>
          <a:p>
            <a:pPr indent="-342900"/>
            <a:r>
              <a:rPr lang="en-GB" dirty="0"/>
              <a:t>Topic recognition</a:t>
            </a:r>
            <a:endParaRPr lang="en-US" dirty="0"/>
          </a:p>
          <a:p>
            <a:pPr lvl="1" indent="-342900"/>
            <a:r>
              <a:rPr lang="en-GB" dirty="0"/>
              <a:t>Named Entity Recognition (NLTK)</a:t>
            </a:r>
            <a:endParaRPr lang="en-US" dirty="0"/>
          </a:p>
          <a:p>
            <a:pPr lvl="1" indent="-342900"/>
            <a:r>
              <a:rPr lang="en-GB" dirty="0"/>
              <a:t>Ensemble models (</a:t>
            </a:r>
            <a:r>
              <a:rPr lang="en-GB" dirty="0" err="1"/>
              <a:t>eg</a:t>
            </a:r>
            <a:r>
              <a:rPr lang="en-GB" dirty="0"/>
              <a:t>. </a:t>
            </a:r>
            <a:r>
              <a:rPr lang="en-GB" dirty="0" err="1"/>
              <a:t>RandomForest</a:t>
            </a:r>
            <a:r>
              <a:rPr lang="en-GB" dirty="0"/>
              <a:t>)</a:t>
            </a:r>
            <a:endParaRPr lang="en-US" dirty="0"/>
          </a:p>
          <a:p>
            <a:pPr indent="-342900"/>
            <a:r>
              <a:rPr lang="en-GB" dirty="0"/>
              <a:t>Text summarization algorithm</a:t>
            </a:r>
            <a:endParaRPr lang="en-US" dirty="0"/>
          </a:p>
          <a:p>
            <a:pPr indent="-342900"/>
            <a:r>
              <a:rPr lang="en-GB" dirty="0"/>
              <a:t>Elasticsearch service for recommendation engine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1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66957" y="1463779"/>
            <a:ext cx="5493812" cy="221599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0228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36130-4E91-4D38-BC86-F4153E018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E30BF-7D4D-43DE-9D1C-92332A0E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About 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994C6-5870-47EA-90AB-550F1819A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Victor </a:t>
            </a:r>
            <a:r>
              <a:rPr lang="en-GB" dirty="0" err="1"/>
              <a:t>Velev</a:t>
            </a:r>
            <a:r>
              <a:rPr lang="en-GB" dirty="0"/>
              <a:t> – ML</a:t>
            </a:r>
          </a:p>
          <a:p>
            <a:r>
              <a:rPr lang="en-GB" dirty="0"/>
              <a:t>Anton </a:t>
            </a:r>
            <a:r>
              <a:rPr lang="en-GB" dirty="0" err="1"/>
              <a:t>Yanchev</a:t>
            </a:r>
            <a:r>
              <a:rPr lang="en-GB" dirty="0"/>
              <a:t> – ML and UI</a:t>
            </a:r>
          </a:p>
          <a:p>
            <a:r>
              <a:rPr lang="en-GB" dirty="0" err="1"/>
              <a:t>Samuil</a:t>
            </a:r>
            <a:r>
              <a:rPr lang="en-GB" dirty="0"/>
              <a:t> </a:t>
            </a:r>
            <a:r>
              <a:rPr lang="en-GB" dirty="0" err="1"/>
              <a:t>Georgiev</a:t>
            </a:r>
            <a:r>
              <a:rPr lang="en-GB" dirty="0"/>
              <a:t> – UI and functionality</a:t>
            </a:r>
          </a:p>
          <a:p>
            <a:r>
              <a:rPr lang="en-GB" dirty="0"/>
              <a:t>Georgi </a:t>
            </a:r>
            <a:r>
              <a:rPr lang="en-GB" dirty="0" err="1"/>
              <a:t>Lubenov</a:t>
            </a:r>
            <a:r>
              <a:rPr lang="en-GB" dirty="0"/>
              <a:t> – UI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36208818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On-screen Show (16:9)</PresentationFormat>
  <Paragraphs>30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Roderigo template</vt:lpstr>
      <vt:lpstr>OldAndBald</vt:lpstr>
      <vt:lpstr>About our project </vt:lpstr>
      <vt:lpstr>Technologies</vt:lpstr>
      <vt:lpstr>Natural Language Processing</vt:lpstr>
      <vt:lpstr>Text to features?</vt:lpstr>
      <vt:lpstr>1. ML Algorithms</vt:lpstr>
      <vt:lpstr>2. ML Algorithms</vt:lpstr>
      <vt:lpstr>PowerPoint Presentation</vt:lpstr>
      <vt:lpstr>About us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OldAndBald</dc:title>
  <cp:lastModifiedBy>anton.t.y2002@gmail.com</cp:lastModifiedBy>
  <cp:revision>7</cp:revision>
  <dcterms:modified xsi:type="dcterms:W3CDTF">2018-03-17T23:12:59Z</dcterms:modified>
</cp:coreProperties>
</file>