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9" r:id="rId4"/>
    <p:sldId id="263" r:id="rId5"/>
    <p:sldId id="285" r:id="rId6"/>
    <p:sldId id="287" r:id="rId7"/>
    <p:sldId id="286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Barlow Light" panose="020B0604020202020204" charset="0"/>
      <p:regular r:id="rId14"/>
      <p:bold r:id="rId15"/>
      <p:italic r:id="rId16"/>
      <p:boldItalic r:id="rId17"/>
    </p:embeddedFont>
    <p:embeddedFont>
      <p:font typeface="Miriam Libre" panose="020B0604020202020204" charset="-79"/>
      <p:regular r:id="rId18"/>
      <p:bold r:id="rId19"/>
    </p:embeddedFont>
    <p:embeddedFont>
      <p:font typeface="Barlow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BD8CA8-D634-4838-9DD4-C355AE55E220}">
  <a:tblStyle styleId="{B6BD8CA8-D634-4838-9DD4-C355AE55E2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31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553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29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Shape 13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Shape 21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Shape 2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Shape 33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Shape 34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Shape 37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Shape 38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Shape 89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Shape 90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Shape 99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Shape 100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Shape 119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Shape 13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OldAndBald</a:t>
            </a:r>
            <a:endParaRPr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88657" y="2958648"/>
            <a:ext cx="286969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Historical </a:t>
            </a:r>
            <a:r>
              <a:rPr lang="en-US" sz="2400" b="1" i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ChatBot</a:t>
            </a:r>
            <a:endParaRPr lang="en-US" sz="24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About our project </a:t>
            </a:r>
            <a:endParaRPr dirty="0"/>
          </a:p>
        </p:txBody>
      </p:sp>
      <p:sp>
        <p:nvSpPr>
          <p:cNvPr id="246" name="Shape 246"/>
          <p:cNvSpPr txBox="1">
            <a:spLocks noGrp="1"/>
          </p:cNvSpPr>
          <p:nvPr>
            <p:ph type="body" idx="2"/>
          </p:nvPr>
        </p:nvSpPr>
        <p:spPr>
          <a:xfrm>
            <a:off x="3101651" y="1519900"/>
            <a:ext cx="2494200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How does it work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?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457200" y="1519900"/>
            <a:ext cx="2494200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What is the idea ?</a:t>
            </a:r>
          </a:p>
          <a:p>
            <a:pPr marL="285750" indent="-285750" algn="ctr">
              <a:buClr>
                <a:schemeClr val="dk1"/>
              </a:buClr>
              <a:buSzPts val="1100"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 algn="ctr">
              <a:buClr>
                <a:schemeClr val="dk1"/>
              </a:buClr>
              <a:buSzPts val="1100"/>
            </a:pP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body" idx="2"/>
          </p:nvPr>
        </p:nvSpPr>
        <p:spPr>
          <a:xfrm>
            <a:off x="457200" y="3905925"/>
            <a:ext cx="51387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4F4A9E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F4A9E"/>
              </a:solidFill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84" y="2605894"/>
            <a:ext cx="1348431" cy="13484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951" y="2605893"/>
            <a:ext cx="1448057" cy="14480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Technologies</a:t>
            </a:r>
            <a:endParaRPr dirty="0"/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944" y="2026829"/>
            <a:ext cx="1090100" cy="1090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055" y="1859408"/>
            <a:ext cx="1430914" cy="1278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044" y="3297832"/>
            <a:ext cx="1431011" cy="1306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523037" y="440671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Algorithms</a:t>
            </a:r>
            <a:endParaRPr sz="6000"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53619" y="1672300"/>
            <a:ext cx="5442233" cy="3155100"/>
          </a:xfrm>
        </p:spPr>
        <p:txBody>
          <a:bodyPr/>
          <a:lstStyle/>
          <a:p>
            <a:r>
              <a:rPr lang="en-US" dirty="0" smtClean="0"/>
              <a:t>Naive Bayes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Logistic Regression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Decision Tree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66957" y="1463779"/>
            <a:ext cx="5493812" cy="221599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</a:t>
            </a:r>
            <a:endParaRPr lang="en-US" sz="13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228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523037" y="440671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Future Plans</a:t>
            </a:r>
            <a:endParaRPr sz="6000"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53619" y="1672300"/>
            <a:ext cx="5442233" cy="3155100"/>
          </a:xfrm>
        </p:spPr>
        <p:txBody>
          <a:bodyPr/>
          <a:lstStyle/>
          <a:p>
            <a:r>
              <a:rPr lang="en-US" dirty="0" smtClean="0"/>
              <a:t>More subjects</a:t>
            </a:r>
          </a:p>
          <a:p>
            <a:endParaRPr lang="en-US" dirty="0" smtClean="0"/>
          </a:p>
          <a:p>
            <a:r>
              <a:rPr lang="en-US" dirty="0" smtClean="0"/>
              <a:t>Add other sources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detailed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680783" y="317311"/>
            <a:ext cx="2432076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  <a:endParaRPr lang="en-US" sz="287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202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42</Words>
  <Application>Microsoft Office PowerPoint</Application>
  <PresentationFormat>On-screen Show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Arial</vt:lpstr>
      <vt:lpstr>Barlow Light</vt:lpstr>
      <vt:lpstr>Miriam Libre</vt:lpstr>
      <vt:lpstr>Barlow</vt:lpstr>
      <vt:lpstr>Roderigo template</vt:lpstr>
      <vt:lpstr>OldAndBald</vt:lpstr>
      <vt:lpstr>About our project </vt:lpstr>
      <vt:lpstr>Technologies</vt:lpstr>
      <vt:lpstr>Algorithms</vt:lpstr>
      <vt:lpstr>PowerPoint Presentation</vt:lpstr>
      <vt:lpstr>Future Plans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OldAndBald</dc:title>
  <cp:lastModifiedBy>anton.t.y2002@gmail.com</cp:lastModifiedBy>
  <cp:revision>5</cp:revision>
  <dcterms:modified xsi:type="dcterms:W3CDTF">2018-03-17T16:52:54Z</dcterms:modified>
</cp:coreProperties>
</file>