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6F55-DD86-F0EB-4CAE-FA1DE1FAB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1B948-F565-FB23-34E0-FE5508788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694B1-6269-45D6-B82C-592C2EB1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CC94-815F-47CC-BD79-49CE54C15F44}" type="datetimeFigureOut">
              <a:rPr lang="en-ZA" smtClean="0"/>
              <a:t>2024/12/12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E74C4-5BF8-A9AC-DFBC-25474A3A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83A1-B428-0EA0-2E24-2894DC52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DFF5-446D-43E6-930E-6A7541DAE6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857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C5CF-69E3-BAD2-82E4-F95C258F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D3831-9B2C-B8A9-105F-0CDAE896E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69A50-CE45-90C8-2A3E-279A90D3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CC94-815F-47CC-BD79-49CE54C15F44}" type="datetimeFigureOut">
              <a:rPr lang="en-ZA" smtClean="0"/>
              <a:t>2024/12/12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C935-A4A9-0D42-AFDB-890A0489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AD5FD-73D3-CF39-97B3-59B9C964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DFF5-446D-43E6-930E-6A7541DAE6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064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DE494-D4EA-D9E5-ED1B-E6FFA59E0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888C4-DC39-BBDD-B026-87526AEC7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280F8-DDDA-16C7-B52E-161B787E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CC94-815F-47CC-BD79-49CE54C15F44}" type="datetimeFigureOut">
              <a:rPr lang="en-ZA" smtClean="0"/>
              <a:t>2024/12/12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CF86-B1AD-B268-874F-B124062A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3598D-4842-E457-8FCE-5C2025C5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DFF5-446D-43E6-930E-6A7541DAE6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563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2EB6-10DD-ECA9-4404-6E895E68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44BE-45AD-17E9-278A-E35C11443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F825A-39D1-F6EC-6FAD-074A78AD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CC94-815F-47CC-BD79-49CE54C15F44}" type="datetimeFigureOut">
              <a:rPr lang="en-ZA" smtClean="0"/>
              <a:t>2024/12/12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274A-0517-8771-F331-34CB6609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E016-3F78-5473-AD06-DEC19FC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DFF5-446D-43E6-930E-6A7541DAE6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2810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BDDF-7B35-7F3A-D602-56FF5B47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794EB-9CD1-197D-91A0-782B42D08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9554-93CB-5553-9D04-942BDB6A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CC94-815F-47CC-BD79-49CE54C15F44}" type="datetimeFigureOut">
              <a:rPr lang="en-ZA" smtClean="0"/>
              <a:t>2024/12/12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75C8-F4FC-57B8-02A4-9FEBB90E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BB8B5-F82E-6124-D5A2-EF8B3CDF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DFF5-446D-43E6-930E-6A7541DAE6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941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FF31-F991-2083-102C-D484AA06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00B90-61C3-C3DD-E84B-C7F174CA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B0F01-A5FC-F05F-ACE9-2AFA068B9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08612-90CE-2477-F384-40BF3CA8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CC94-815F-47CC-BD79-49CE54C15F44}" type="datetimeFigureOut">
              <a:rPr lang="en-ZA" smtClean="0"/>
              <a:t>2024/12/12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AE091-46CE-1005-A862-51BD8DB6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799E2-3D4C-C57D-00DE-0BE268D1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DFF5-446D-43E6-930E-6A7541DAE6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21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3C18-B6DD-676C-D799-B01B3F41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D5EA3-BF9A-01FE-6CB3-50A3C7808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5C5E1-44C0-F3BE-7FC8-A432A76A7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336DA-2843-B644-6C69-D2D6E81DB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B61CC-1EA8-2FD2-3104-853CA91A8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5E8F0-AAA7-8A3B-3203-754F070A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CC94-815F-47CC-BD79-49CE54C15F44}" type="datetimeFigureOut">
              <a:rPr lang="en-ZA" smtClean="0"/>
              <a:t>2024/12/12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7F697-976C-15B8-9708-5D0474BD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46127-F931-CAB4-DDBD-EFFF9E36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DFF5-446D-43E6-930E-6A7541DAE6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117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2688-7561-3B7D-B8E6-2F5E0BE1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50D41-B763-35FE-5193-5D804395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CC94-815F-47CC-BD79-49CE54C15F44}" type="datetimeFigureOut">
              <a:rPr lang="en-ZA" smtClean="0"/>
              <a:t>2024/12/12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ABBB6-3AC1-4784-3C54-6D4357AB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D34EA-0400-5014-F074-3B230B9F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DFF5-446D-43E6-930E-6A7541DAE6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822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CED23-515E-EE95-8E40-B63F9322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CC94-815F-47CC-BD79-49CE54C15F44}" type="datetimeFigureOut">
              <a:rPr lang="en-ZA" smtClean="0"/>
              <a:t>2024/12/12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97F1C-DD53-64D4-1D14-C4BED442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91A6-2970-AF16-3971-5D3EB5B8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DFF5-446D-43E6-930E-6A7541DAE6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704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1E6D-85E4-5A91-0CBD-9B152818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6FE6-2C0F-71F0-B1BB-38CF96B96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BDE94-BF6F-EB4B-84B0-520B1B551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96B8C-8369-0765-4B6B-ABEC4157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CC94-815F-47CC-BD79-49CE54C15F44}" type="datetimeFigureOut">
              <a:rPr lang="en-ZA" smtClean="0"/>
              <a:t>2024/12/12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A0CED-E662-59C2-DEDF-58AC8E42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74484-C225-7FAB-7CC5-605DF1BB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DFF5-446D-43E6-930E-6A7541DAE6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257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537B-97C9-E0D8-2B15-077886FB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390E7-A69F-A0C3-02FF-518371675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3DFE8-BA38-8356-3032-7D7271A58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561BD-D953-0DF2-CC67-05C0E09C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CC94-815F-47CC-BD79-49CE54C15F44}" type="datetimeFigureOut">
              <a:rPr lang="en-ZA" smtClean="0"/>
              <a:t>2024/12/12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73D93-51E9-B30B-E944-E232E2CA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37416-934C-B1B9-B62A-6D89E752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DFF5-446D-43E6-930E-6A7541DAE6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976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1A30D-E1BF-9AFA-50BB-E49BF388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DF0D8-1E93-38E3-32A9-0E5A5E9BE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AD355-4A52-AF48-E45F-1FF29A4AB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9CCC94-815F-47CC-BD79-49CE54C15F44}" type="datetimeFigureOut">
              <a:rPr lang="en-ZA" smtClean="0"/>
              <a:t>2024/12/12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FADD7-BAB1-D6D5-1034-BCDED60AA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DB4F4-3333-8F5B-FC85-2E93DE675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0DFF5-446D-43E6-930E-6A7541DAE6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966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F172-0F30-C17D-D2BB-2B2C0D0F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Project Landscape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1FA218-BD01-EA6C-96B5-10C5C1EAB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814572"/>
              </p:ext>
            </p:extLst>
          </p:nvPr>
        </p:nvGraphicFramePr>
        <p:xfrm>
          <a:off x="689548" y="1439057"/>
          <a:ext cx="10664249" cy="3991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851">
                  <a:extLst>
                    <a:ext uri="{9D8B030D-6E8A-4147-A177-3AD203B41FA5}">
                      <a16:colId xmlns:a16="http://schemas.microsoft.com/office/drawing/2014/main" val="37940523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5237111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82988289"/>
                    </a:ext>
                  </a:extLst>
                </a:gridCol>
              </a:tblGrid>
              <a:tr h="854438">
                <a:tc>
                  <a:txBody>
                    <a:bodyPr/>
                    <a:lstStyle/>
                    <a:p>
                      <a:r>
                        <a:rPr lang="en-ZA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61804"/>
                  </a:ext>
                </a:extLst>
              </a:tr>
              <a:tr h="313669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Z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claims paid and premiums paid data is available. 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ZA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Z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data is specific in the type of incident, location of the incident and the capital gains and losses from all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total premiums paid against the total claims paid in 3 months.</a:t>
                      </a:r>
                    </a:p>
                    <a:p>
                      <a:r>
                        <a:rPr lang="en-Z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geographical risk factors that are associated with the locations with most incidents.</a:t>
                      </a:r>
                    </a:p>
                    <a:p>
                      <a:r>
                        <a:rPr lang="en-Z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20 locations with highest claims.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Focus claims investigations in the geographical areas with most incidents. </a:t>
                      </a:r>
                    </a:p>
                    <a:p>
                      <a:r>
                        <a:rPr lang="en-Z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 targeted premium adjustments in the high risk locations.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89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80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Project Landscape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Viwe Toni</dc:creator>
  <cp:lastModifiedBy>Viwe Toni</cp:lastModifiedBy>
  <cp:revision>1</cp:revision>
  <dcterms:created xsi:type="dcterms:W3CDTF">2024-12-12T18:22:52Z</dcterms:created>
  <dcterms:modified xsi:type="dcterms:W3CDTF">2024-12-12T19:31:24Z</dcterms:modified>
</cp:coreProperties>
</file>