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883F140-2ADE-4D31-AF60-8D1D56046B7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5A64267-3F36-4100-A96F-2E250AB6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72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140-2ADE-4D31-AF60-8D1D56046B7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4267-3F36-4100-A96F-2E250AB6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140-2ADE-4D31-AF60-8D1D56046B7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4267-3F36-4100-A96F-2E250AB6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740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140-2ADE-4D31-AF60-8D1D56046B7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4267-3F36-4100-A96F-2E250AB6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221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140-2ADE-4D31-AF60-8D1D56046B7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4267-3F36-4100-A96F-2E250AB6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65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140-2ADE-4D31-AF60-8D1D56046B7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4267-3F36-4100-A96F-2E250AB6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044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140-2ADE-4D31-AF60-8D1D56046B7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4267-3F36-4100-A96F-2E250AB6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572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883F140-2ADE-4D31-AF60-8D1D56046B7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4267-3F36-4100-A96F-2E250AB6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53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883F140-2ADE-4D31-AF60-8D1D56046B7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4267-3F36-4100-A96F-2E250AB6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140-2ADE-4D31-AF60-8D1D56046B7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4267-3F36-4100-A96F-2E250AB6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6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140-2ADE-4D31-AF60-8D1D56046B7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4267-3F36-4100-A96F-2E250AB6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78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140-2ADE-4D31-AF60-8D1D56046B7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4267-3F36-4100-A96F-2E250AB6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20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140-2ADE-4D31-AF60-8D1D56046B7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4267-3F36-4100-A96F-2E250AB6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40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140-2ADE-4D31-AF60-8D1D56046B7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4267-3F36-4100-A96F-2E250AB6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82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140-2ADE-4D31-AF60-8D1D56046B7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4267-3F36-4100-A96F-2E250AB6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7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140-2ADE-4D31-AF60-8D1D56046B7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4267-3F36-4100-A96F-2E250AB6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6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140-2ADE-4D31-AF60-8D1D56046B7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4267-3F36-4100-A96F-2E250AB6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43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883F140-2ADE-4D31-AF60-8D1D56046B74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5A64267-3F36-4100-A96F-2E250AB6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00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TimeFork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4801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TimeFork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05678" y="2565332"/>
            <a:ext cx="9941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TimeFork</a:t>
            </a: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движок для создания и интерпретации текстовых </a:t>
            </a:r>
            <a:r>
              <a:rPr lang="ru-RU" dirty="0" err="1" smtClean="0"/>
              <a:t>квестов</a:t>
            </a:r>
            <a:endParaRPr lang="en-US" dirty="0" smtClean="0"/>
          </a:p>
          <a:p>
            <a:r>
              <a:rPr lang="ru-RU" dirty="0" smtClean="0"/>
              <a:t>Работа приложения основана на </a:t>
            </a:r>
            <a:r>
              <a:rPr lang="ru-RU" dirty="0" err="1" smtClean="0"/>
              <a:t>виджете</a:t>
            </a:r>
            <a:r>
              <a:rPr lang="ru-RU" dirty="0" smtClean="0"/>
              <a:t> </a:t>
            </a:r>
            <a:r>
              <a:rPr lang="en-US" dirty="0" err="1" smtClean="0"/>
              <a:t>QTreeWidget</a:t>
            </a:r>
            <a:r>
              <a:rPr lang="ru-RU" dirty="0" smtClean="0"/>
              <a:t>, сам </a:t>
            </a:r>
            <a:r>
              <a:rPr lang="ru-RU" dirty="0" err="1" smtClean="0"/>
              <a:t>квест</a:t>
            </a:r>
            <a:r>
              <a:rPr lang="ru-RU" dirty="0" smtClean="0"/>
              <a:t> представляет из себя граф, где ветки – его вершины, которые мы и редактируем.</a:t>
            </a:r>
          </a:p>
          <a:p>
            <a:r>
              <a:rPr lang="ru-RU" dirty="0" smtClean="0"/>
              <a:t>Все </a:t>
            </a:r>
            <a:r>
              <a:rPr lang="ru-RU" dirty="0" err="1" smtClean="0"/>
              <a:t>квесты</a:t>
            </a:r>
            <a:r>
              <a:rPr lang="ru-RU" dirty="0" smtClean="0"/>
              <a:t> хранятся в </a:t>
            </a:r>
            <a:r>
              <a:rPr lang="en-US" dirty="0" err="1" smtClean="0"/>
              <a:t>json’ax</a:t>
            </a:r>
            <a:r>
              <a:rPr lang="ru-RU" dirty="0" smtClean="0"/>
              <a:t>, так мы их и редактируем, ведь это огромный словарь, в котором мы будем копаться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0206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7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Это был интерфейс приложения, да.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36105" y="2591593"/>
            <a:ext cx="104957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Есть 4 компонента, которые позволяют нам работать с ветками: </a:t>
            </a:r>
          </a:p>
          <a:p>
            <a:r>
              <a:rPr lang="ru-RU" dirty="0" smtClean="0"/>
              <a:t>a</a:t>
            </a:r>
            <a:r>
              <a:rPr lang="ru-RU" dirty="0"/>
              <a:t>) </a:t>
            </a:r>
            <a:r>
              <a:rPr lang="ru-RU" dirty="0" err="1"/>
              <a:t>text</a:t>
            </a:r>
            <a:r>
              <a:rPr lang="ru-RU" dirty="0"/>
              <a:t> - компонент, позволяющий добавить описание к ветке, которое увидит пользователь при попадании на неё. </a:t>
            </a:r>
            <a:endParaRPr lang="ru-RU" dirty="0" smtClean="0"/>
          </a:p>
          <a:p>
            <a:r>
              <a:rPr lang="ru-RU" dirty="0" smtClean="0"/>
              <a:t>б</a:t>
            </a:r>
            <a:r>
              <a:rPr lang="ru-RU" dirty="0"/>
              <a:t>) </a:t>
            </a:r>
            <a:r>
              <a:rPr lang="ru-RU" dirty="0" err="1"/>
              <a:t>choise</a:t>
            </a:r>
            <a:r>
              <a:rPr lang="ru-RU" dirty="0"/>
              <a:t> - компонент, позволяющий добавить выбор к ветке для продвижения по </a:t>
            </a:r>
            <a:r>
              <a:rPr lang="ru-RU" dirty="0" err="1"/>
              <a:t>квесту</a:t>
            </a:r>
            <a:r>
              <a:rPr lang="ru-RU" dirty="0"/>
              <a:t> в) </a:t>
            </a:r>
            <a:r>
              <a:rPr lang="ru-RU" dirty="0" err="1"/>
              <a:t>goto</a:t>
            </a:r>
            <a:r>
              <a:rPr lang="ru-RU" dirty="0"/>
              <a:t> - компонент, позволяющий отправиться на одну из веток, т.е. если в данной ветке выбрать компонент </a:t>
            </a:r>
            <a:r>
              <a:rPr lang="ru-RU" dirty="0" err="1"/>
              <a:t>goto</a:t>
            </a:r>
            <a:r>
              <a:rPr lang="ru-RU" dirty="0"/>
              <a:t>, то пользователь отправится на указанную ветку </a:t>
            </a:r>
            <a:endParaRPr lang="ru-RU" dirty="0" smtClean="0"/>
          </a:p>
          <a:p>
            <a:r>
              <a:rPr lang="ru-RU" dirty="0" smtClean="0"/>
              <a:t>г</a:t>
            </a:r>
            <a:r>
              <a:rPr lang="ru-RU" dirty="0"/>
              <a:t>) </a:t>
            </a:r>
            <a:r>
              <a:rPr lang="ru-RU" dirty="0" err="1"/>
              <a:t>variables</a:t>
            </a:r>
            <a:r>
              <a:rPr lang="ru-RU" dirty="0"/>
              <a:t> - компонент, позволяющий добавить различные переменные в </a:t>
            </a:r>
            <a:r>
              <a:rPr lang="ru-RU" dirty="0" err="1"/>
              <a:t>квест</a:t>
            </a:r>
            <a:r>
              <a:rPr lang="ru-RU" dirty="0"/>
              <a:t> и совершать с ними различные операции. Переменные добавляются при помощи меню </a:t>
            </a:r>
            <a:r>
              <a:rPr lang="ru-RU" dirty="0" err="1"/>
              <a:t>Variаbles</a:t>
            </a:r>
            <a:r>
              <a:rPr lang="ru-RU" dirty="0"/>
              <a:t>, после этого они будут доступны в компоненте. Данный компонент позволяет добавить </a:t>
            </a:r>
            <a:r>
              <a:rPr lang="ru-RU" dirty="0" err="1"/>
              <a:t>hp</a:t>
            </a:r>
            <a:r>
              <a:rPr lang="ru-RU" dirty="0"/>
              <a:t> персонажу, количество денег, </a:t>
            </a:r>
            <a:r>
              <a:rPr lang="ru-RU" dirty="0" smtClean="0"/>
              <a:t>какое-либо </a:t>
            </a:r>
            <a:r>
              <a:rPr lang="ru-RU" dirty="0"/>
              <a:t>другое количество и изменять их количество, используя простые математические операции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295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еще </a:t>
            </a:r>
            <a:r>
              <a:rPr lang="ru-RU" dirty="0" err="1" smtClean="0"/>
              <a:t>квесты</a:t>
            </a:r>
            <a:r>
              <a:rPr lang="ru-RU" dirty="0" smtClean="0"/>
              <a:t> можно проходить, нажав на стрелочку вправо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443" y="2292626"/>
            <a:ext cx="1506854" cy="136986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94" y="3544958"/>
            <a:ext cx="9906111" cy="33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60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713" y="736186"/>
            <a:ext cx="10515600" cy="1325563"/>
          </a:xfrm>
        </p:spPr>
        <p:txBody>
          <a:bodyPr/>
          <a:lstStyle/>
          <a:p>
            <a:r>
              <a:rPr lang="ru-RU" dirty="0" smtClean="0"/>
              <a:t>А изучить всё подробнее вы можете, если скачаете проект с </a:t>
            </a:r>
            <a:r>
              <a:rPr lang="en-US" dirty="0" err="1" smtClean="0"/>
              <a:t>github’a</a:t>
            </a:r>
            <a:r>
              <a:rPr lang="ru-RU" dirty="0"/>
              <a:t>!</a:t>
            </a:r>
          </a:p>
        </p:txBody>
      </p:sp>
      <p:pic>
        <p:nvPicPr>
          <p:cNvPr id="1026" name="Picture 2" descr="https://avatars.mds.yandex.net/get-zen_doc/1703756/pub_5e11efc4a3f6e400b6cd4995_5e11efe286c4a900b11bd710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239" y="2711855"/>
            <a:ext cx="6682547" cy="375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8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223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Ион (конференц-зал)</vt:lpstr>
      <vt:lpstr>TimeFork</vt:lpstr>
      <vt:lpstr>Что такое TimeFork?</vt:lpstr>
      <vt:lpstr>Презентация PowerPoint</vt:lpstr>
      <vt:lpstr>Это был интерфейс приложения, да.</vt:lpstr>
      <vt:lpstr>А еще квесты можно проходить, нажав на стрелочку вправо</vt:lpstr>
      <vt:lpstr>А изучить всё подробнее вы можете, если скачаете проект с github’a!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TimeFork</dc:title>
  <dc:creator>Александр Золотарев</dc:creator>
  <cp:lastModifiedBy>Александр Золотарев</cp:lastModifiedBy>
  <cp:revision>5</cp:revision>
  <dcterms:created xsi:type="dcterms:W3CDTF">2021-12-15T16:37:11Z</dcterms:created>
  <dcterms:modified xsi:type="dcterms:W3CDTF">2021-12-15T17:12:45Z</dcterms:modified>
</cp:coreProperties>
</file>