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4" d="100"/>
          <a:sy n="74" d="100"/>
        </p:scale>
        <p:origin x="-336"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42340864"/>
        <c:axId val="142342400"/>
      </c:barChart>
      <c:catAx>
        <c:axId val="142340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42400"/>
        <c:crosses val="autoZero"/>
        <c:auto val="1"/>
        <c:lblAlgn val="ctr"/>
        <c:lblOffset val="100"/>
        <c:noMultiLvlLbl val="0"/>
      </c:catAx>
      <c:valAx>
        <c:axId val="142342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4086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HARISH KUMAR V</a:t>
            </a:r>
            <a:endParaRPr lang="en-US" sz="2400" dirty="0"/>
          </a:p>
          <a:p>
            <a:r>
              <a:rPr lang="en-US" sz="2400" dirty="0"/>
              <a:t>REGISTER </a:t>
            </a:r>
            <a:r>
              <a:rPr lang="en-US" sz="2400" dirty="0" smtClean="0"/>
              <a:t>NO:312206647</a:t>
            </a:r>
            <a:br>
              <a:rPr lang="en-US" sz="2400" dirty="0" smtClean="0"/>
            </a:br>
            <a:r>
              <a:rPr lang="en-US" sz="2400" dirty="0" smtClean="0"/>
              <a:t>NAN </a:t>
            </a:r>
            <a:r>
              <a:rPr lang="en-US" sz="2400"/>
              <a:t>MUDHALVAN </a:t>
            </a:r>
            <a:r>
              <a:rPr lang="en-US" sz="2400" smtClean="0"/>
              <a:t>--</a:t>
            </a:r>
            <a:r>
              <a:rPr lang="en-US" sz="2400" smtClean="0"/>
              <a:t>769111173F787DEB0B649176A05F1CA6</a:t>
            </a:r>
          </a:p>
          <a:p>
            <a:r>
              <a:rPr lang="en-US" sz="2400" dirty="0" smtClean="0"/>
              <a:t>DEPARTMENT:B</a:t>
            </a:r>
            <a:r>
              <a:rPr lang="en-US" sz="2400" dirty="0" smtClean="0"/>
              <a:t>. COM (A/F)</a:t>
            </a:r>
          </a:p>
          <a:p>
            <a:r>
              <a:rPr lang="en-US" sz="2400" dirty="0" smtClean="0"/>
              <a:t>COLLEGE</a:t>
            </a:r>
            <a:r>
              <a:rPr lang="en-US" sz="2400" dirty="0"/>
              <a:t>: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xmlns=""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xmlns=""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xmlns=""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Words>622</Words>
  <Application>Microsoft Office PowerPoint</Application>
  <PresentationFormat>Custom</PresentationFormat>
  <Paragraphs>83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16</cp:revision>
  <dcterms:created xsi:type="dcterms:W3CDTF">2024-03-29T15:07:22Z</dcterms:created>
  <dcterms:modified xsi:type="dcterms:W3CDTF">2024-09-29T08:05:57Z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