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186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8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7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0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993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35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71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23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0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4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4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8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4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7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6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3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03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753535"/>
            <a:ext cx="6620968" cy="3329581"/>
          </a:xfrm>
        </p:spPr>
        <p:txBody>
          <a:bodyPr/>
          <a:lstStyle/>
          <a:p>
            <a:r>
              <a:rPr dirty="0"/>
              <a:t>Grocify – Fast. Fresh. Affordable.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4EB827-649A-F5A7-CF41-AB32564845DE}"/>
              </a:ext>
            </a:extLst>
          </p:cNvPr>
          <p:cNvSpPr txBox="1"/>
          <p:nvPr/>
        </p:nvSpPr>
        <p:spPr>
          <a:xfrm>
            <a:off x="1005417" y="4527034"/>
            <a:ext cx="4991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Presented by:     Shreya Ulegaddi</a:t>
            </a:r>
          </a:p>
          <a:p>
            <a:r>
              <a:rPr lang="en-IN" dirty="0"/>
              <a:t>				Karthik Shetty</a:t>
            </a:r>
          </a:p>
          <a:p>
            <a:r>
              <a:rPr lang="en-IN" dirty="0"/>
              <a:t>				Vijay Khanai</a:t>
            </a:r>
          </a:p>
          <a:p>
            <a:r>
              <a:rPr lang="en-IN" dirty="0"/>
              <a:t>			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853248"/>
            <a:ext cx="6711654" cy="4195481"/>
          </a:xfrm>
        </p:spPr>
        <p:txBody>
          <a:bodyPr>
            <a:normAutofit lnSpcReduction="10000"/>
          </a:bodyPr>
          <a:lstStyle/>
          <a:p>
            <a:r>
              <a:rPr dirty="0"/>
              <a:t>What is Grocify?</a:t>
            </a:r>
          </a:p>
          <a:p>
            <a:r>
              <a:rPr dirty="0"/>
              <a:t>- A desktop application to manage grocery shopping.</a:t>
            </a:r>
          </a:p>
          <a:p>
            <a:r>
              <a:rPr dirty="0"/>
              <a:t>- Developed using Python with </a:t>
            </a:r>
            <a:r>
              <a:rPr dirty="0" err="1"/>
              <a:t>Tkinter</a:t>
            </a:r>
            <a:r>
              <a:rPr dirty="0"/>
              <a:t> for GUI and </a:t>
            </a:r>
            <a:r>
              <a:rPr dirty="0" err="1"/>
              <a:t>ReportLab</a:t>
            </a:r>
            <a:r>
              <a:rPr dirty="0"/>
              <a:t> for billing.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/>
              <a:t>Purpose:</a:t>
            </a:r>
          </a:p>
          <a:p>
            <a:r>
              <a:rPr dirty="0"/>
              <a:t>- Simplify the shopping and billing process.</a:t>
            </a:r>
          </a:p>
          <a:p>
            <a:r>
              <a:rPr dirty="0"/>
              <a:t>- Provide digital receipts.</a:t>
            </a:r>
          </a:p>
          <a:p>
            <a:r>
              <a:rPr dirty="0"/>
              <a:t>- Enhance customer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Onboarding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814907"/>
            <a:ext cx="6711654" cy="1400530"/>
          </a:xfrm>
        </p:spPr>
        <p:txBody>
          <a:bodyPr/>
          <a:lstStyle/>
          <a:p>
            <a:r>
              <a:rPr dirty="0"/>
              <a:t>- Customer Info Entry:</a:t>
            </a:r>
          </a:p>
          <a:p>
            <a:r>
              <a:rPr lang="en-US" dirty="0"/>
              <a:t>- </a:t>
            </a:r>
            <a:r>
              <a:rPr dirty="0"/>
              <a:t>Name and 10-digit phone validation.</a:t>
            </a:r>
          </a:p>
          <a:p>
            <a:r>
              <a:rPr dirty="0"/>
              <a:t>- User-friendly interface to proceed to shopping.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BD6D3F-06AF-ABA8-2BF7-8CED04DB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50" y="3278808"/>
            <a:ext cx="5042700" cy="3126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09" y="342651"/>
            <a:ext cx="8193623" cy="1400530"/>
          </a:xfrm>
        </p:spPr>
        <p:txBody>
          <a:bodyPr/>
          <a:lstStyle/>
          <a:p>
            <a:r>
              <a:rPr dirty="0"/>
              <a:t>Categorized Product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09" y="2332325"/>
            <a:ext cx="6711654" cy="2586809"/>
          </a:xfrm>
        </p:spPr>
        <p:txBody>
          <a:bodyPr>
            <a:normAutofit/>
          </a:bodyPr>
          <a:lstStyle/>
          <a:p>
            <a:r>
              <a:rPr dirty="0"/>
              <a:t>- Categories:</a:t>
            </a:r>
          </a:p>
          <a:p>
            <a:r>
              <a:rPr dirty="0"/>
              <a:t>   • Food Items</a:t>
            </a:r>
          </a:p>
          <a:p>
            <a:r>
              <a:rPr dirty="0"/>
              <a:t>   • Groceries</a:t>
            </a:r>
          </a:p>
          <a:p>
            <a:r>
              <a:rPr dirty="0"/>
              <a:t>   • House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77A7AB-DDA8-C990-856E-B16A0711B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934" y="1905001"/>
            <a:ext cx="5128066" cy="38483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900" y="1392525"/>
            <a:ext cx="6711654" cy="4195481"/>
          </a:xfrm>
        </p:spPr>
        <p:txBody>
          <a:bodyPr/>
          <a:lstStyle/>
          <a:p>
            <a:r>
              <a:rPr dirty="0"/>
              <a:t>- Add to Cart: Quantity popup for each item.</a:t>
            </a:r>
          </a:p>
          <a:p>
            <a:r>
              <a:rPr dirty="0"/>
              <a:t>- Real-time cart update.</a:t>
            </a:r>
          </a:p>
          <a:p>
            <a:r>
              <a:rPr dirty="0"/>
              <a:t>- Remove Item: Button to delete selected product.</a:t>
            </a:r>
          </a:p>
          <a:p>
            <a:r>
              <a:rPr dirty="0"/>
              <a:t>- Cart Display: Item, Qty, Rate, Amount (with auto-calculation).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8C184A-708C-444E-E734-057706ABE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800" y="3369049"/>
            <a:ext cx="4337193" cy="32596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52066C-1725-BB49-2426-C0019A7D52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426" t="37153" r="28796" b="40488"/>
          <a:stretch/>
        </p:blipFill>
        <p:spPr>
          <a:xfrm>
            <a:off x="1246361" y="4656667"/>
            <a:ext cx="2540000" cy="15324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Billing &amp; Receipt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553392"/>
            <a:ext cx="6711654" cy="2078808"/>
          </a:xfrm>
        </p:spPr>
        <p:txBody>
          <a:bodyPr/>
          <a:lstStyle/>
          <a:p>
            <a:r>
              <a:rPr dirty="0"/>
              <a:t>- PDF Receipt Generation using </a:t>
            </a:r>
            <a:r>
              <a:rPr dirty="0" err="1"/>
              <a:t>ReportLab</a:t>
            </a:r>
            <a:r>
              <a:rPr dirty="0"/>
              <a:t>.</a:t>
            </a:r>
          </a:p>
          <a:p>
            <a:r>
              <a:rPr dirty="0"/>
              <a:t>- Includes customer info, date/time, and detailed bill.</a:t>
            </a:r>
          </a:p>
          <a:p>
            <a:r>
              <a:rPr dirty="0"/>
              <a:t>- </a:t>
            </a:r>
            <a:r>
              <a:rPr dirty="0" err="1"/>
              <a:t>DejaVuSans</a:t>
            </a:r>
            <a:r>
              <a:rPr dirty="0"/>
              <a:t> font used to support ₹ symbol.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697B90-7798-9982-6E73-DA53DD2E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76" b="44444"/>
          <a:stretch/>
        </p:blipFill>
        <p:spPr>
          <a:xfrm>
            <a:off x="1293073" y="3277554"/>
            <a:ext cx="6711655" cy="3285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73" y="1494125"/>
            <a:ext cx="6711654" cy="4195481"/>
          </a:xfrm>
        </p:spPr>
        <p:txBody>
          <a:bodyPr/>
          <a:lstStyle/>
          <a:p>
            <a:r>
              <a:rPr dirty="0"/>
              <a:t>- Attractive UI: Clean, modern design.</a:t>
            </a:r>
          </a:p>
          <a:p>
            <a:r>
              <a:rPr dirty="0"/>
              <a:t>- Easy Navigation: Back buttons, scroll-friendly interfaces.</a:t>
            </a:r>
          </a:p>
          <a:p>
            <a:r>
              <a:rPr dirty="0"/>
              <a:t>- Thank You Prompt after billing.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34665-93D2-3805-78AF-51F69B912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67" y="3255601"/>
            <a:ext cx="4953000" cy="34983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853248"/>
            <a:ext cx="6860033" cy="4441008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Why Grocify Stands Out:</a:t>
            </a:r>
          </a:p>
          <a:p>
            <a:r>
              <a:rPr dirty="0"/>
              <a:t>- Simple, fast, and functional.</a:t>
            </a:r>
          </a:p>
          <a:p>
            <a:r>
              <a:rPr dirty="0"/>
              <a:t>- Tailored for local retail/grocery shops.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Technologies Used:</a:t>
            </a:r>
          </a:p>
          <a:p>
            <a:r>
              <a:rPr dirty="0"/>
              <a:t>- Python, </a:t>
            </a:r>
            <a:r>
              <a:rPr dirty="0" err="1"/>
              <a:t>Tkinter</a:t>
            </a:r>
            <a:r>
              <a:rPr dirty="0"/>
              <a:t>, </a:t>
            </a:r>
            <a:r>
              <a:rPr dirty="0" err="1"/>
              <a:t>ReportLab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Future Scope:</a:t>
            </a:r>
          </a:p>
          <a:p>
            <a:r>
              <a:rPr dirty="0"/>
              <a:t>- Integrate with database for inventory.</a:t>
            </a:r>
          </a:p>
          <a:p>
            <a:r>
              <a:rPr dirty="0"/>
              <a:t>- Add barcode scanning.</a:t>
            </a:r>
          </a:p>
          <a:p>
            <a:r>
              <a:rPr dirty="0"/>
              <a:t>- Implement online payment gateway.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910" y="2728735"/>
            <a:ext cx="7055380" cy="1400530"/>
          </a:xfrm>
        </p:spPr>
        <p:txBody>
          <a:bodyPr/>
          <a:lstStyle/>
          <a:p>
            <a:pPr algn="ctr"/>
            <a:r>
              <a:rPr lang="en-US" sz="7200" dirty="0"/>
              <a:t>Thank You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81491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275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Grocify – Fast. Fresh. Affordable.</vt:lpstr>
      <vt:lpstr>Overview</vt:lpstr>
      <vt:lpstr>User Onboarding</vt:lpstr>
      <vt:lpstr>Categorized Product Selection</vt:lpstr>
      <vt:lpstr>Cart Management</vt:lpstr>
      <vt:lpstr>Billing &amp; Receipt</vt:lpstr>
      <vt:lpstr>User Experience</vt:lpstr>
      <vt:lpstr>Final Thoughts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Vijay Khanai</dc:creator>
  <cp:keywords/>
  <dc:description>generated using python-pptx</dc:description>
  <cp:lastModifiedBy>Vijay Khanai</cp:lastModifiedBy>
  <cp:revision>6</cp:revision>
  <dcterms:created xsi:type="dcterms:W3CDTF">2013-01-27T09:14:16Z</dcterms:created>
  <dcterms:modified xsi:type="dcterms:W3CDTF">2025-04-08T05:57:49Z</dcterms:modified>
  <cp:category/>
</cp:coreProperties>
</file>