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Исаев Константин</dc:creator>
  <dcterms:created xsi:type="dcterms:W3CDTF">2016-10-28T17:45:55Z</dcterms:created>
</cp:coreProperties>
</file>