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6" r:id="rId3"/>
    <p:sldId id="271" r:id="rId4"/>
    <p:sldId id="267" r:id="rId5"/>
    <p:sldId id="273" r:id="rId6"/>
    <p:sldId id="274" r:id="rId7"/>
    <p:sldId id="270" r:id="rId8"/>
    <p:sldId id="258" r:id="rId9"/>
    <p:sldId id="265" r:id="rId10"/>
    <p:sldId id="269" r:id="rId11"/>
    <p:sldId id="25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34"/>
    <p:restoredTop sz="95970"/>
  </p:normalViewPr>
  <p:slideViewPr>
    <p:cSldViewPr snapToGrid="0" snapToObjects="1">
      <p:cViewPr>
        <p:scale>
          <a:sx n="104" d="100"/>
          <a:sy n="104" d="100"/>
        </p:scale>
        <p:origin x="-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6234D-C404-4F08-B87F-7E3C36B3F7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AA0BCC0-8772-4B77-844F-19988B7B94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“…where do the stocks stand at the end of the day?”</a:t>
          </a:r>
        </a:p>
        <a:p>
          <a:pPr>
            <a:lnSpc>
              <a:spcPct val="100000"/>
            </a:lnSpc>
          </a:pPr>
          <a:r>
            <a:rPr lang="en-US" dirty="0"/>
            <a:t>In this project, I study the stock positions at the end of each day to analyze the portfolio maximization. </a:t>
          </a:r>
        </a:p>
      </dgm:t>
    </dgm:pt>
    <dgm:pt modelId="{050F62A0-37F4-4351-AB06-ED2D2182F84E}" type="parTrans" cxnId="{CECA9C43-9F60-4F3C-8E56-576CCC4AA43F}">
      <dgm:prSet/>
      <dgm:spPr/>
      <dgm:t>
        <a:bodyPr/>
        <a:lstStyle/>
        <a:p>
          <a:endParaRPr lang="en-US"/>
        </a:p>
      </dgm:t>
    </dgm:pt>
    <dgm:pt modelId="{D6FAF907-C0F4-4146-96B0-A1B248234B41}" type="sibTrans" cxnId="{CECA9C43-9F60-4F3C-8E56-576CCC4AA43F}">
      <dgm:prSet/>
      <dgm:spPr/>
      <dgm:t>
        <a:bodyPr/>
        <a:lstStyle/>
        <a:p>
          <a:endParaRPr lang="en-US"/>
        </a:p>
      </dgm:t>
    </dgm:pt>
    <dgm:pt modelId="{06366F3B-5E39-4793-99C6-B66A5057BB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dataset was provided by them and it contains information of stocks positions of the public companies listed in the U.S. Securities and Exchange Commission. </a:t>
          </a:r>
        </a:p>
      </dgm:t>
    </dgm:pt>
    <dgm:pt modelId="{AD49494C-47AC-44DB-ADAA-16995899B51F}" type="parTrans" cxnId="{49E105D9-6FDB-4AED-ACAC-93DEC2826A8E}">
      <dgm:prSet/>
      <dgm:spPr/>
      <dgm:t>
        <a:bodyPr/>
        <a:lstStyle/>
        <a:p>
          <a:endParaRPr lang="en-US"/>
        </a:p>
      </dgm:t>
    </dgm:pt>
    <dgm:pt modelId="{90DD11FB-3B2F-42FD-A251-BC22D08D1957}" type="sibTrans" cxnId="{49E105D9-6FDB-4AED-ACAC-93DEC2826A8E}">
      <dgm:prSet/>
      <dgm:spPr/>
      <dgm:t>
        <a:bodyPr/>
        <a:lstStyle/>
        <a:p>
          <a:endParaRPr lang="en-US"/>
        </a:p>
      </dgm:t>
    </dgm:pt>
    <dgm:pt modelId="{3FE9FAAC-0B86-47B2-871A-9711205CD0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dataset given to us was in HTML format. I had to extract the data from the HTML file and convert it in the CSV format using the ETL process. </a:t>
          </a:r>
        </a:p>
      </dgm:t>
    </dgm:pt>
    <dgm:pt modelId="{F4D267CE-256B-4192-BCBE-6D423FB78244}" type="parTrans" cxnId="{5C89627E-C576-4533-88DA-DFE0704E7F7C}">
      <dgm:prSet/>
      <dgm:spPr/>
      <dgm:t>
        <a:bodyPr/>
        <a:lstStyle/>
        <a:p>
          <a:endParaRPr lang="en-US"/>
        </a:p>
      </dgm:t>
    </dgm:pt>
    <dgm:pt modelId="{79779544-5047-43C3-9C30-0C15D0D1C3DE}" type="sibTrans" cxnId="{5C89627E-C576-4533-88DA-DFE0704E7F7C}">
      <dgm:prSet/>
      <dgm:spPr/>
      <dgm:t>
        <a:bodyPr/>
        <a:lstStyle/>
        <a:p>
          <a:endParaRPr lang="en-US"/>
        </a:p>
      </dgm:t>
    </dgm:pt>
    <dgm:pt modelId="{69D6FCDC-E320-4D49-9B1A-0E8F6799BA76}" type="pres">
      <dgm:prSet presAssocID="{94E6234D-C404-4F08-B87F-7E3C36B3F7D6}" presName="root" presStyleCnt="0">
        <dgm:presLayoutVars>
          <dgm:dir/>
          <dgm:resizeHandles val="exact"/>
        </dgm:presLayoutVars>
      </dgm:prSet>
      <dgm:spPr/>
    </dgm:pt>
    <dgm:pt modelId="{87EB0272-1C33-43D3-BADA-FB04E9A9E6CA}" type="pres">
      <dgm:prSet presAssocID="{9AA0BCC0-8772-4B77-844F-19988B7B94DA}" presName="compNode" presStyleCnt="0"/>
      <dgm:spPr/>
    </dgm:pt>
    <dgm:pt modelId="{EAE4E2E6-74A6-4931-B4F9-46064395F780}" type="pres">
      <dgm:prSet presAssocID="{9AA0BCC0-8772-4B77-844F-19988B7B94DA}" presName="bgRect" presStyleLbl="bgShp" presStyleIdx="0" presStyleCnt="3"/>
      <dgm:spPr/>
    </dgm:pt>
    <dgm:pt modelId="{596461C2-55FB-400A-9E3A-39CE73318182}" type="pres">
      <dgm:prSet presAssocID="{9AA0BCC0-8772-4B77-844F-19988B7B94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79F8493-A1FB-47FF-B838-28677F57612D}" type="pres">
      <dgm:prSet presAssocID="{9AA0BCC0-8772-4B77-844F-19988B7B94DA}" presName="spaceRect" presStyleCnt="0"/>
      <dgm:spPr/>
    </dgm:pt>
    <dgm:pt modelId="{C197D7F9-9E14-4DD5-95EB-11E31A70351E}" type="pres">
      <dgm:prSet presAssocID="{9AA0BCC0-8772-4B77-844F-19988B7B94DA}" presName="parTx" presStyleLbl="revTx" presStyleIdx="0" presStyleCnt="3">
        <dgm:presLayoutVars>
          <dgm:chMax val="0"/>
          <dgm:chPref val="0"/>
        </dgm:presLayoutVars>
      </dgm:prSet>
      <dgm:spPr/>
    </dgm:pt>
    <dgm:pt modelId="{A5872BBD-BAC0-4C34-A2BE-9763883D1177}" type="pres">
      <dgm:prSet presAssocID="{D6FAF907-C0F4-4146-96B0-A1B248234B41}" presName="sibTrans" presStyleCnt="0"/>
      <dgm:spPr/>
    </dgm:pt>
    <dgm:pt modelId="{68993EDF-C8FD-4B78-99FF-EF7EF82C2B23}" type="pres">
      <dgm:prSet presAssocID="{06366F3B-5E39-4793-99C6-B66A5057BBC5}" presName="compNode" presStyleCnt="0"/>
      <dgm:spPr/>
    </dgm:pt>
    <dgm:pt modelId="{D27D0FA2-CF63-44F0-B1DA-15463B935F40}" type="pres">
      <dgm:prSet presAssocID="{06366F3B-5E39-4793-99C6-B66A5057BBC5}" presName="bgRect" presStyleLbl="bgShp" presStyleIdx="1" presStyleCnt="3"/>
      <dgm:spPr/>
    </dgm:pt>
    <dgm:pt modelId="{5E8E1E67-22D4-47C1-B9FF-E7F4D5882ACA}" type="pres">
      <dgm:prSet presAssocID="{06366F3B-5E39-4793-99C6-B66A5057BB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A8D3ABF-A2FD-4283-9286-B966020CC897}" type="pres">
      <dgm:prSet presAssocID="{06366F3B-5E39-4793-99C6-B66A5057BBC5}" presName="spaceRect" presStyleCnt="0"/>
      <dgm:spPr/>
    </dgm:pt>
    <dgm:pt modelId="{987C412E-BE35-4F8A-B746-E37EC6C8CD4C}" type="pres">
      <dgm:prSet presAssocID="{06366F3B-5E39-4793-99C6-B66A5057BBC5}" presName="parTx" presStyleLbl="revTx" presStyleIdx="1" presStyleCnt="3">
        <dgm:presLayoutVars>
          <dgm:chMax val="0"/>
          <dgm:chPref val="0"/>
        </dgm:presLayoutVars>
      </dgm:prSet>
      <dgm:spPr/>
    </dgm:pt>
    <dgm:pt modelId="{91ADE810-BC04-419B-9F16-3F2A06D8283F}" type="pres">
      <dgm:prSet presAssocID="{90DD11FB-3B2F-42FD-A251-BC22D08D1957}" presName="sibTrans" presStyleCnt="0"/>
      <dgm:spPr/>
    </dgm:pt>
    <dgm:pt modelId="{5D0C9CAC-3393-412F-A641-8482405A3887}" type="pres">
      <dgm:prSet presAssocID="{3FE9FAAC-0B86-47B2-871A-9711205CD055}" presName="compNode" presStyleCnt="0"/>
      <dgm:spPr/>
    </dgm:pt>
    <dgm:pt modelId="{135FA3B2-E76F-4435-B81C-9F8BB085B1C6}" type="pres">
      <dgm:prSet presAssocID="{3FE9FAAC-0B86-47B2-871A-9711205CD055}" presName="bgRect" presStyleLbl="bgShp" presStyleIdx="2" presStyleCnt="3"/>
      <dgm:spPr/>
    </dgm:pt>
    <dgm:pt modelId="{ECCBC4E5-96AF-4833-81D7-903C0121E79B}" type="pres">
      <dgm:prSet presAssocID="{3FE9FAAC-0B86-47B2-871A-9711205CD0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B709959-6898-4A78-AEFA-96D0D90F5346}" type="pres">
      <dgm:prSet presAssocID="{3FE9FAAC-0B86-47B2-871A-9711205CD055}" presName="spaceRect" presStyleCnt="0"/>
      <dgm:spPr/>
    </dgm:pt>
    <dgm:pt modelId="{A5D5CEDE-3EC1-4DFE-A0D1-3DABF8D784A3}" type="pres">
      <dgm:prSet presAssocID="{3FE9FAAC-0B86-47B2-871A-9711205CD0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CA9C43-9F60-4F3C-8E56-576CCC4AA43F}" srcId="{94E6234D-C404-4F08-B87F-7E3C36B3F7D6}" destId="{9AA0BCC0-8772-4B77-844F-19988B7B94DA}" srcOrd="0" destOrd="0" parTransId="{050F62A0-37F4-4351-AB06-ED2D2182F84E}" sibTransId="{D6FAF907-C0F4-4146-96B0-A1B248234B41}"/>
    <dgm:cxn modelId="{11DB3851-08C6-49F6-8226-5CF6C707B6C7}" type="presOf" srcId="{94E6234D-C404-4F08-B87F-7E3C36B3F7D6}" destId="{69D6FCDC-E320-4D49-9B1A-0E8F6799BA76}" srcOrd="0" destOrd="0" presId="urn:microsoft.com/office/officeart/2018/2/layout/IconVerticalSolidList"/>
    <dgm:cxn modelId="{0E7D3C76-146E-4EAE-9BF0-5CF59AB516F7}" type="presOf" srcId="{9AA0BCC0-8772-4B77-844F-19988B7B94DA}" destId="{C197D7F9-9E14-4DD5-95EB-11E31A70351E}" srcOrd="0" destOrd="0" presId="urn:microsoft.com/office/officeart/2018/2/layout/IconVerticalSolidList"/>
    <dgm:cxn modelId="{5C89627E-C576-4533-88DA-DFE0704E7F7C}" srcId="{94E6234D-C404-4F08-B87F-7E3C36B3F7D6}" destId="{3FE9FAAC-0B86-47B2-871A-9711205CD055}" srcOrd="2" destOrd="0" parTransId="{F4D267CE-256B-4192-BCBE-6D423FB78244}" sibTransId="{79779544-5047-43C3-9C30-0C15D0D1C3DE}"/>
    <dgm:cxn modelId="{0D2AD7B2-3745-4327-99AD-7A0F3C3EB6A2}" type="presOf" srcId="{3FE9FAAC-0B86-47B2-871A-9711205CD055}" destId="{A5D5CEDE-3EC1-4DFE-A0D1-3DABF8D784A3}" srcOrd="0" destOrd="0" presId="urn:microsoft.com/office/officeart/2018/2/layout/IconVerticalSolidList"/>
    <dgm:cxn modelId="{0F390AD0-A3ED-4497-A013-19C401B35B81}" type="presOf" srcId="{06366F3B-5E39-4793-99C6-B66A5057BBC5}" destId="{987C412E-BE35-4F8A-B746-E37EC6C8CD4C}" srcOrd="0" destOrd="0" presId="urn:microsoft.com/office/officeart/2018/2/layout/IconVerticalSolidList"/>
    <dgm:cxn modelId="{49E105D9-6FDB-4AED-ACAC-93DEC2826A8E}" srcId="{94E6234D-C404-4F08-B87F-7E3C36B3F7D6}" destId="{06366F3B-5E39-4793-99C6-B66A5057BBC5}" srcOrd="1" destOrd="0" parTransId="{AD49494C-47AC-44DB-ADAA-16995899B51F}" sibTransId="{90DD11FB-3B2F-42FD-A251-BC22D08D1957}"/>
    <dgm:cxn modelId="{16AC8A44-3E57-4B9C-86B4-BC82848BF267}" type="presParOf" srcId="{69D6FCDC-E320-4D49-9B1A-0E8F6799BA76}" destId="{87EB0272-1C33-43D3-BADA-FB04E9A9E6CA}" srcOrd="0" destOrd="0" presId="urn:microsoft.com/office/officeart/2018/2/layout/IconVerticalSolidList"/>
    <dgm:cxn modelId="{8F9DC66B-BB29-49C5-8DAD-E9366D27B331}" type="presParOf" srcId="{87EB0272-1C33-43D3-BADA-FB04E9A9E6CA}" destId="{EAE4E2E6-74A6-4931-B4F9-46064395F780}" srcOrd="0" destOrd="0" presId="urn:microsoft.com/office/officeart/2018/2/layout/IconVerticalSolidList"/>
    <dgm:cxn modelId="{6A9C95FA-E766-4737-985D-FB2AB14CF0B7}" type="presParOf" srcId="{87EB0272-1C33-43D3-BADA-FB04E9A9E6CA}" destId="{596461C2-55FB-400A-9E3A-39CE73318182}" srcOrd="1" destOrd="0" presId="urn:microsoft.com/office/officeart/2018/2/layout/IconVerticalSolidList"/>
    <dgm:cxn modelId="{108E1D5C-A560-48C4-A903-D8EAC3BD3B86}" type="presParOf" srcId="{87EB0272-1C33-43D3-BADA-FB04E9A9E6CA}" destId="{F79F8493-A1FB-47FF-B838-28677F57612D}" srcOrd="2" destOrd="0" presId="urn:microsoft.com/office/officeart/2018/2/layout/IconVerticalSolidList"/>
    <dgm:cxn modelId="{5753AE82-7E01-40BC-9A0B-14A259D2BFAD}" type="presParOf" srcId="{87EB0272-1C33-43D3-BADA-FB04E9A9E6CA}" destId="{C197D7F9-9E14-4DD5-95EB-11E31A70351E}" srcOrd="3" destOrd="0" presId="urn:microsoft.com/office/officeart/2018/2/layout/IconVerticalSolidList"/>
    <dgm:cxn modelId="{1C85D5C5-A5E1-4977-89E3-30892171F614}" type="presParOf" srcId="{69D6FCDC-E320-4D49-9B1A-0E8F6799BA76}" destId="{A5872BBD-BAC0-4C34-A2BE-9763883D1177}" srcOrd="1" destOrd="0" presId="urn:microsoft.com/office/officeart/2018/2/layout/IconVerticalSolidList"/>
    <dgm:cxn modelId="{8AE28A00-1658-424C-872D-7A9C2B832F20}" type="presParOf" srcId="{69D6FCDC-E320-4D49-9B1A-0E8F6799BA76}" destId="{68993EDF-C8FD-4B78-99FF-EF7EF82C2B23}" srcOrd="2" destOrd="0" presId="urn:microsoft.com/office/officeart/2018/2/layout/IconVerticalSolidList"/>
    <dgm:cxn modelId="{D7FDCF7F-048C-4C4F-899B-9EFDCEA4F280}" type="presParOf" srcId="{68993EDF-C8FD-4B78-99FF-EF7EF82C2B23}" destId="{D27D0FA2-CF63-44F0-B1DA-15463B935F40}" srcOrd="0" destOrd="0" presId="urn:microsoft.com/office/officeart/2018/2/layout/IconVerticalSolidList"/>
    <dgm:cxn modelId="{2C34FEA8-4A5F-47F7-87F4-B20BA5E9970C}" type="presParOf" srcId="{68993EDF-C8FD-4B78-99FF-EF7EF82C2B23}" destId="{5E8E1E67-22D4-47C1-B9FF-E7F4D5882ACA}" srcOrd="1" destOrd="0" presId="urn:microsoft.com/office/officeart/2018/2/layout/IconVerticalSolidList"/>
    <dgm:cxn modelId="{FDEBE30F-A0A6-4CDD-B177-B3A36477CBE8}" type="presParOf" srcId="{68993EDF-C8FD-4B78-99FF-EF7EF82C2B23}" destId="{1A8D3ABF-A2FD-4283-9286-B966020CC897}" srcOrd="2" destOrd="0" presId="urn:microsoft.com/office/officeart/2018/2/layout/IconVerticalSolidList"/>
    <dgm:cxn modelId="{6357CCEE-1A31-4030-9565-55C5DD759D91}" type="presParOf" srcId="{68993EDF-C8FD-4B78-99FF-EF7EF82C2B23}" destId="{987C412E-BE35-4F8A-B746-E37EC6C8CD4C}" srcOrd="3" destOrd="0" presId="urn:microsoft.com/office/officeart/2018/2/layout/IconVerticalSolidList"/>
    <dgm:cxn modelId="{9A68DE2C-56C4-44FB-B7FE-AC5012DC55F4}" type="presParOf" srcId="{69D6FCDC-E320-4D49-9B1A-0E8F6799BA76}" destId="{91ADE810-BC04-419B-9F16-3F2A06D8283F}" srcOrd="3" destOrd="0" presId="urn:microsoft.com/office/officeart/2018/2/layout/IconVerticalSolidList"/>
    <dgm:cxn modelId="{62CE6407-1630-42C7-B814-5222E6AC7C19}" type="presParOf" srcId="{69D6FCDC-E320-4D49-9B1A-0E8F6799BA76}" destId="{5D0C9CAC-3393-412F-A641-8482405A3887}" srcOrd="4" destOrd="0" presId="urn:microsoft.com/office/officeart/2018/2/layout/IconVerticalSolidList"/>
    <dgm:cxn modelId="{D8A44153-B9F0-4805-B4E5-B66598E9B938}" type="presParOf" srcId="{5D0C9CAC-3393-412F-A641-8482405A3887}" destId="{135FA3B2-E76F-4435-B81C-9F8BB085B1C6}" srcOrd="0" destOrd="0" presId="urn:microsoft.com/office/officeart/2018/2/layout/IconVerticalSolidList"/>
    <dgm:cxn modelId="{272E0DD9-82AC-4FD1-9EA5-22251315C743}" type="presParOf" srcId="{5D0C9CAC-3393-412F-A641-8482405A3887}" destId="{ECCBC4E5-96AF-4833-81D7-903C0121E79B}" srcOrd="1" destOrd="0" presId="urn:microsoft.com/office/officeart/2018/2/layout/IconVerticalSolidList"/>
    <dgm:cxn modelId="{46C763CE-4A22-495F-8914-A33F95472E38}" type="presParOf" srcId="{5D0C9CAC-3393-412F-A641-8482405A3887}" destId="{2B709959-6898-4A78-AEFA-96D0D90F5346}" srcOrd="2" destOrd="0" presId="urn:microsoft.com/office/officeart/2018/2/layout/IconVerticalSolidList"/>
    <dgm:cxn modelId="{A619D130-5542-429B-87A5-7876BDFBCF0C}" type="presParOf" srcId="{5D0C9CAC-3393-412F-A641-8482405A3887}" destId="{A5D5CEDE-3EC1-4DFE-A0D1-3DABF8D784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E6234D-C404-4F08-B87F-7E3C36B3F7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AA0BCC0-8772-4B77-844F-19988B7B94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Portfolio maximization of stocks positions is critical at the end of the day to improve daily stock earnings. </a:t>
          </a:r>
        </a:p>
      </dgm:t>
    </dgm:pt>
    <dgm:pt modelId="{050F62A0-37F4-4351-AB06-ED2D2182F84E}" type="parTrans" cxnId="{CECA9C43-9F60-4F3C-8E56-576CCC4AA43F}">
      <dgm:prSet/>
      <dgm:spPr/>
      <dgm:t>
        <a:bodyPr/>
        <a:lstStyle/>
        <a:p>
          <a:endParaRPr lang="en-US"/>
        </a:p>
      </dgm:t>
    </dgm:pt>
    <dgm:pt modelId="{D6FAF907-C0F4-4146-96B0-A1B248234B41}" type="sibTrans" cxnId="{CECA9C43-9F60-4F3C-8E56-576CCC4AA43F}">
      <dgm:prSet/>
      <dgm:spPr/>
      <dgm:t>
        <a:bodyPr/>
        <a:lstStyle/>
        <a:p>
          <a:endParaRPr lang="en-US"/>
        </a:p>
      </dgm:t>
    </dgm:pt>
    <dgm:pt modelId="{06366F3B-5E39-4793-99C6-B66A5057BB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Focusing each day on one of the best stocks is more important to drive the revenue.</a:t>
          </a:r>
        </a:p>
      </dgm:t>
    </dgm:pt>
    <dgm:pt modelId="{AD49494C-47AC-44DB-ADAA-16995899B51F}" type="parTrans" cxnId="{49E105D9-6FDB-4AED-ACAC-93DEC2826A8E}">
      <dgm:prSet/>
      <dgm:spPr/>
      <dgm:t>
        <a:bodyPr/>
        <a:lstStyle/>
        <a:p>
          <a:endParaRPr lang="en-US"/>
        </a:p>
      </dgm:t>
    </dgm:pt>
    <dgm:pt modelId="{90DD11FB-3B2F-42FD-A251-BC22D08D1957}" type="sibTrans" cxnId="{49E105D9-6FDB-4AED-ACAC-93DEC2826A8E}">
      <dgm:prSet/>
      <dgm:spPr/>
      <dgm:t>
        <a:bodyPr/>
        <a:lstStyle/>
        <a:p>
          <a:endParaRPr lang="en-US"/>
        </a:p>
      </dgm:t>
    </dgm:pt>
    <dgm:pt modelId="{3FE9FAAC-0B86-47B2-871A-9711205CD0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Selling badly performing stocks is the most important to mitigate losses and allow investing in better stocks.     </a:t>
          </a:r>
        </a:p>
      </dgm:t>
    </dgm:pt>
    <dgm:pt modelId="{F4D267CE-256B-4192-BCBE-6D423FB78244}" type="parTrans" cxnId="{5C89627E-C576-4533-88DA-DFE0704E7F7C}">
      <dgm:prSet/>
      <dgm:spPr/>
      <dgm:t>
        <a:bodyPr/>
        <a:lstStyle/>
        <a:p>
          <a:endParaRPr lang="en-US"/>
        </a:p>
      </dgm:t>
    </dgm:pt>
    <dgm:pt modelId="{79779544-5047-43C3-9C30-0C15D0D1C3DE}" type="sibTrans" cxnId="{5C89627E-C576-4533-88DA-DFE0704E7F7C}">
      <dgm:prSet/>
      <dgm:spPr/>
      <dgm:t>
        <a:bodyPr/>
        <a:lstStyle/>
        <a:p>
          <a:endParaRPr lang="en-US"/>
        </a:p>
      </dgm:t>
    </dgm:pt>
    <dgm:pt modelId="{69D6FCDC-E320-4D49-9B1A-0E8F6799BA76}" type="pres">
      <dgm:prSet presAssocID="{94E6234D-C404-4F08-B87F-7E3C36B3F7D6}" presName="root" presStyleCnt="0">
        <dgm:presLayoutVars>
          <dgm:dir/>
          <dgm:resizeHandles val="exact"/>
        </dgm:presLayoutVars>
      </dgm:prSet>
      <dgm:spPr/>
    </dgm:pt>
    <dgm:pt modelId="{87EB0272-1C33-43D3-BADA-FB04E9A9E6CA}" type="pres">
      <dgm:prSet presAssocID="{9AA0BCC0-8772-4B77-844F-19988B7B94DA}" presName="compNode" presStyleCnt="0"/>
      <dgm:spPr/>
    </dgm:pt>
    <dgm:pt modelId="{EAE4E2E6-74A6-4931-B4F9-46064395F780}" type="pres">
      <dgm:prSet presAssocID="{9AA0BCC0-8772-4B77-844F-19988B7B94DA}" presName="bgRect" presStyleLbl="bgShp" presStyleIdx="0" presStyleCnt="3"/>
      <dgm:spPr/>
    </dgm:pt>
    <dgm:pt modelId="{596461C2-55FB-400A-9E3A-39CE73318182}" type="pres">
      <dgm:prSet presAssocID="{9AA0BCC0-8772-4B77-844F-19988B7B94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79F8493-A1FB-47FF-B838-28677F57612D}" type="pres">
      <dgm:prSet presAssocID="{9AA0BCC0-8772-4B77-844F-19988B7B94DA}" presName="spaceRect" presStyleCnt="0"/>
      <dgm:spPr/>
    </dgm:pt>
    <dgm:pt modelId="{C197D7F9-9E14-4DD5-95EB-11E31A70351E}" type="pres">
      <dgm:prSet presAssocID="{9AA0BCC0-8772-4B77-844F-19988B7B94DA}" presName="parTx" presStyleLbl="revTx" presStyleIdx="0" presStyleCnt="3">
        <dgm:presLayoutVars>
          <dgm:chMax val="0"/>
          <dgm:chPref val="0"/>
        </dgm:presLayoutVars>
      </dgm:prSet>
      <dgm:spPr/>
    </dgm:pt>
    <dgm:pt modelId="{A5872BBD-BAC0-4C34-A2BE-9763883D1177}" type="pres">
      <dgm:prSet presAssocID="{D6FAF907-C0F4-4146-96B0-A1B248234B41}" presName="sibTrans" presStyleCnt="0"/>
      <dgm:spPr/>
    </dgm:pt>
    <dgm:pt modelId="{68993EDF-C8FD-4B78-99FF-EF7EF82C2B23}" type="pres">
      <dgm:prSet presAssocID="{06366F3B-5E39-4793-99C6-B66A5057BBC5}" presName="compNode" presStyleCnt="0"/>
      <dgm:spPr/>
    </dgm:pt>
    <dgm:pt modelId="{D27D0FA2-CF63-44F0-B1DA-15463B935F40}" type="pres">
      <dgm:prSet presAssocID="{06366F3B-5E39-4793-99C6-B66A5057BBC5}" presName="bgRect" presStyleLbl="bgShp" presStyleIdx="1" presStyleCnt="3"/>
      <dgm:spPr/>
    </dgm:pt>
    <dgm:pt modelId="{5E8E1E67-22D4-47C1-B9FF-E7F4D5882ACA}" type="pres">
      <dgm:prSet presAssocID="{06366F3B-5E39-4793-99C6-B66A5057BB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A8D3ABF-A2FD-4283-9286-B966020CC897}" type="pres">
      <dgm:prSet presAssocID="{06366F3B-5E39-4793-99C6-B66A5057BBC5}" presName="spaceRect" presStyleCnt="0"/>
      <dgm:spPr/>
    </dgm:pt>
    <dgm:pt modelId="{987C412E-BE35-4F8A-B746-E37EC6C8CD4C}" type="pres">
      <dgm:prSet presAssocID="{06366F3B-5E39-4793-99C6-B66A5057BBC5}" presName="parTx" presStyleLbl="revTx" presStyleIdx="1" presStyleCnt="3">
        <dgm:presLayoutVars>
          <dgm:chMax val="0"/>
          <dgm:chPref val="0"/>
        </dgm:presLayoutVars>
      </dgm:prSet>
      <dgm:spPr/>
    </dgm:pt>
    <dgm:pt modelId="{91ADE810-BC04-419B-9F16-3F2A06D8283F}" type="pres">
      <dgm:prSet presAssocID="{90DD11FB-3B2F-42FD-A251-BC22D08D1957}" presName="sibTrans" presStyleCnt="0"/>
      <dgm:spPr/>
    </dgm:pt>
    <dgm:pt modelId="{5D0C9CAC-3393-412F-A641-8482405A3887}" type="pres">
      <dgm:prSet presAssocID="{3FE9FAAC-0B86-47B2-871A-9711205CD055}" presName="compNode" presStyleCnt="0"/>
      <dgm:spPr/>
    </dgm:pt>
    <dgm:pt modelId="{135FA3B2-E76F-4435-B81C-9F8BB085B1C6}" type="pres">
      <dgm:prSet presAssocID="{3FE9FAAC-0B86-47B2-871A-9711205CD055}" presName="bgRect" presStyleLbl="bgShp" presStyleIdx="2" presStyleCnt="3"/>
      <dgm:spPr/>
    </dgm:pt>
    <dgm:pt modelId="{ECCBC4E5-96AF-4833-81D7-903C0121E79B}" type="pres">
      <dgm:prSet presAssocID="{3FE9FAAC-0B86-47B2-871A-9711205CD0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B709959-6898-4A78-AEFA-96D0D90F5346}" type="pres">
      <dgm:prSet presAssocID="{3FE9FAAC-0B86-47B2-871A-9711205CD055}" presName="spaceRect" presStyleCnt="0"/>
      <dgm:spPr/>
    </dgm:pt>
    <dgm:pt modelId="{A5D5CEDE-3EC1-4DFE-A0D1-3DABF8D784A3}" type="pres">
      <dgm:prSet presAssocID="{3FE9FAAC-0B86-47B2-871A-9711205CD0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CA9C43-9F60-4F3C-8E56-576CCC4AA43F}" srcId="{94E6234D-C404-4F08-B87F-7E3C36B3F7D6}" destId="{9AA0BCC0-8772-4B77-844F-19988B7B94DA}" srcOrd="0" destOrd="0" parTransId="{050F62A0-37F4-4351-AB06-ED2D2182F84E}" sibTransId="{D6FAF907-C0F4-4146-96B0-A1B248234B41}"/>
    <dgm:cxn modelId="{11DB3851-08C6-49F6-8226-5CF6C707B6C7}" type="presOf" srcId="{94E6234D-C404-4F08-B87F-7E3C36B3F7D6}" destId="{69D6FCDC-E320-4D49-9B1A-0E8F6799BA76}" srcOrd="0" destOrd="0" presId="urn:microsoft.com/office/officeart/2018/2/layout/IconVerticalSolidList"/>
    <dgm:cxn modelId="{0E7D3C76-146E-4EAE-9BF0-5CF59AB516F7}" type="presOf" srcId="{9AA0BCC0-8772-4B77-844F-19988B7B94DA}" destId="{C197D7F9-9E14-4DD5-95EB-11E31A70351E}" srcOrd="0" destOrd="0" presId="urn:microsoft.com/office/officeart/2018/2/layout/IconVerticalSolidList"/>
    <dgm:cxn modelId="{5C89627E-C576-4533-88DA-DFE0704E7F7C}" srcId="{94E6234D-C404-4F08-B87F-7E3C36B3F7D6}" destId="{3FE9FAAC-0B86-47B2-871A-9711205CD055}" srcOrd="2" destOrd="0" parTransId="{F4D267CE-256B-4192-BCBE-6D423FB78244}" sibTransId="{79779544-5047-43C3-9C30-0C15D0D1C3DE}"/>
    <dgm:cxn modelId="{0D2AD7B2-3745-4327-99AD-7A0F3C3EB6A2}" type="presOf" srcId="{3FE9FAAC-0B86-47B2-871A-9711205CD055}" destId="{A5D5CEDE-3EC1-4DFE-A0D1-3DABF8D784A3}" srcOrd="0" destOrd="0" presId="urn:microsoft.com/office/officeart/2018/2/layout/IconVerticalSolidList"/>
    <dgm:cxn modelId="{0F390AD0-A3ED-4497-A013-19C401B35B81}" type="presOf" srcId="{06366F3B-5E39-4793-99C6-B66A5057BBC5}" destId="{987C412E-BE35-4F8A-B746-E37EC6C8CD4C}" srcOrd="0" destOrd="0" presId="urn:microsoft.com/office/officeart/2018/2/layout/IconVerticalSolidList"/>
    <dgm:cxn modelId="{49E105D9-6FDB-4AED-ACAC-93DEC2826A8E}" srcId="{94E6234D-C404-4F08-B87F-7E3C36B3F7D6}" destId="{06366F3B-5E39-4793-99C6-B66A5057BBC5}" srcOrd="1" destOrd="0" parTransId="{AD49494C-47AC-44DB-ADAA-16995899B51F}" sibTransId="{90DD11FB-3B2F-42FD-A251-BC22D08D1957}"/>
    <dgm:cxn modelId="{16AC8A44-3E57-4B9C-86B4-BC82848BF267}" type="presParOf" srcId="{69D6FCDC-E320-4D49-9B1A-0E8F6799BA76}" destId="{87EB0272-1C33-43D3-BADA-FB04E9A9E6CA}" srcOrd="0" destOrd="0" presId="urn:microsoft.com/office/officeart/2018/2/layout/IconVerticalSolidList"/>
    <dgm:cxn modelId="{8F9DC66B-BB29-49C5-8DAD-E9366D27B331}" type="presParOf" srcId="{87EB0272-1C33-43D3-BADA-FB04E9A9E6CA}" destId="{EAE4E2E6-74A6-4931-B4F9-46064395F780}" srcOrd="0" destOrd="0" presId="urn:microsoft.com/office/officeart/2018/2/layout/IconVerticalSolidList"/>
    <dgm:cxn modelId="{6A9C95FA-E766-4737-985D-FB2AB14CF0B7}" type="presParOf" srcId="{87EB0272-1C33-43D3-BADA-FB04E9A9E6CA}" destId="{596461C2-55FB-400A-9E3A-39CE73318182}" srcOrd="1" destOrd="0" presId="urn:microsoft.com/office/officeart/2018/2/layout/IconVerticalSolidList"/>
    <dgm:cxn modelId="{108E1D5C-A560-48C4-A903-D8EAC3BD3B86}" type="presParOf" srcId="{87EB0272-1C33-43D3-BADA-FB04E9A9E6CA}" destId="{F79F8493-A1FB-47FF-B838-28677F57612D}" srcOrd="2" destOrd="0" presId="urn:microsoft.com/office/officeart/2018/2/layout/IconVerticalSolidList"/>
    <dgm:cxn modelId="{5753AE82-7E01-40BC-9A0B-14A259D2BFAD}" type="presParOf" srcId="{87EB0272-1C33-43D3-BADA-FB04E9A9E6CA}" destId="{C197D7F9-9E14-4DD5-95EB-11E31A70351E}" srcOrd="3" destOrd="0" presId="urn:microsoft.com/office/officeart/2018/2/layout/IconVerticalSolidList"/>
    <dgm:cxn modelId="{1C85D5C5-A5E1-4977-89E3-30892171F614}" type="presParOf" srcId="{69D6FCDC-E320-4D49-9B1A-0E8F6799BA76}" destId="{A5872BBD-BAC0-4C34-A2BE-9763883D1177}" srcOrd="1" destOrd="0" presId="urn:microsoft.com/office/officeart/2018/2/layout/IconVerticalSolidList"/>
    <dgm:cxn modelId="{8AE28A00-1658-424C-872D-7A9C2B832F20}" type="presParOf" srcId="{69D6FCDC-E320-4D49-9B1A-0E8F6799BA76}" destId="{68993EDF-C8FD-4B78-99FF-EF7EF82C2B23}" srcOrd="2" destOrd="0" presId="urn:microsoft.com/office/officeart/2018/2/layout/IconVerticalSolidList"/>
    <dgm:cxn modelId="{D7FDCF7F-048C-4C4F-899B-9EFDCEA4F280}" type="presParOf" srcId="{68993EDF-C8FD-4B78-99FF-EF7EF82C2B23}" destId="{D27D0FA2-CF63-44F0-B1DA-15463B935F40}" srcOrd="0" destOrd="0" presId="urn:microsoft.com/office/officeart/2018/2/layout/IconVerticalSolidList"/>
    <dgm:cxn modelId="{2C34FEA8-4A5F-47F7-87F4-B20BA5E9970C}" type="presParOf" srcId="{68993EDF-C8FD-4B78-99FF-EF7EF82C2B23}" destId="{5E8E1E67-22D4-47C1-B9FF-E7F4D5882ACA}" srcOrd="1" destOrd="0" presId="urn:microsoft.com/office/officeart/2018/2/layout/IconVerticalSolidList"/>
    <dgm:cxn modelId="{FDEBE30F-A0A6-4CDD-B177-B3A36477CBE8}" type="presParOf" srcId="{68993EDF-C8FD-4B78-99FF-EF7EF82C2B23}" destId="{1A8D3ABF-A2FD-4283-9286-B966020CC897}" srcOrd="2" destOrd="0" presId="urn:microsoft.com/office/officeart/2018/2/layout/IconVerticalSolidList"/>
    <dgm:cxn modelId="{6357CCEE-1A31-4030-9565-55C5DD759D91}" type="presParOf" srcId="{68993EDF-C8FD-4B78-99FF-EF7EF82C2B23}" destId="{987C412E-BE35-4F8A-B746-E37EC6C8CD4C}" srcOrd="3" destOrd="0" presId="urn:microsoft.com/office/officeart/2018/2/layout/IconVerticalSolidList"/>
    <dgm:cxn modelId="{9A68DE2C-56C4-44FB-B7FE-AC5012DC55F4}" type="presParOf" srcId="{69D6FCDC-E320-4D49-9B1A-0E8F6799BA76}" destId="{91ADE810-BC04-419B-9F16-3F2A06D8283F}" srcOrd="3" destOrd="0" presId="urn:microsoft.com/office/officeart/2018/2/layout/IconVerticalSolidList"/>
    <dgm:cxn modelId="{62CE6407-1630-42C7-B814-5222E6AC7C19}" type="presParOf" srcId="{69D6FCDC-E320-4D49-9B1A-0E8F6799BA76}" destId="{5D0C9CAC-3393-412F-A641-8482405A3887}" srcOrd="4" destOrd="0" presId="urn:microsoft.com/office/officeart/2018/2/layout/IconVerticalSolidList"/>
    <dgm:cxn modelId="{D8A44153-B9F0-4805-B4E5-B66598E9B938}" type="presParOf" srcId="{5D0C9CAC-3393-412F-A641-8482405A3887}" destId="{135FA3B2-E76F-4435-B81C-9F8BB085B1C6}" srcOrd="0" destOrd="0" presId="urn:microsoft.com/office/officeart/2018/2/layout/IconVerticalSolidList"/>
    <dgm:cxn modelId="{272E0DD9-82AC-4FD1-9EA5-22251315C743}" type="presParOf" srcId="{5D0C9CAC-3393-412F-A641-8482405A3887}" destId="{ECCBC4E5-96AF-4833-81D7-903C0121E79B}" srcOrd="1" destOrd="0" presId="urn:microsoft.com/office/officeart/2018/2/layout/IconVerticalSolidList"/>
    <dgm:cxn modelId="{46C763CE-4A22-495F-8914-A33F95472E38}" type="presParOf" srcId="{5D0C9CAC-3393-412F-A641-8482405A3887}" destId="{2B709959-6898-4A78-AEFA-96D0D90F5346}" srcOrd="2" destOrd="0" presId="urn:microsoft.com/office/officeart/2018/2/layout/IconVerticalSolidList"/>
    <dgm:cxn modelId="{A619D130-5542-429B-87A5-7876BDFBCF0C}" type="presParOf" srcId="{5D0C9CAC-3393-412F-A641-8482405A3887}" destId="{A5D5CEDE-3EC1-4DFE-A0D1-3DABF8D784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1EDD93-5D40-4033-99EA-BDC3858A0C3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B4F562-BD01-4C24-B0E3-8D47B5BF993B}">
      <dgm:prSet/>
      <dgm:spPr/>
      <dgm:t>
        <a:bodyPr/>
        <a:lstStyle/>
        <a:p>
          <a:r>
            <a:rPr lang="en-US"/>
            <a:t>Their interview assessment was just to sum the start of day portfolio with the trades that have occurred during the day. </a:t>
          </a:r>
        </a:p>
      </dgm:t>
    </dgm:pt>
    <dgm:pt modelId="{0F47908D-566B-4135-821D-E3AEF5F50FF5}" type="parTrans" cxnId="{14259348-814D-4A76-ABE3-756D306FB146}">
      <dgm:prSet/>
      <dgm:spPr/>
      <dgm:t>
        <a:bodyPr/>
        <a:lstStyle/>
        <a:p>
          <a:endParaRPr lang="en-US"/>
        </a:p>
      </dgm:t>
    </dgm:pt>
    <dgm:pt modelId="{9D3EC32A-2883-4BA8-AA19-C12146FB3E2D}" type="sibTrans" cxnId="{14259348-814D-4A76-ABE3-756D306FB146}">
      <dgm:prSet/>
      <dgm:spPr/>
      <dgm:t>
        <a:bodyPr/>
        <a:lstStyle/>
        <a:p>
          <a:endParaRPr lang="en-US"/>
        </a:p>
      </dgm:t>
    </dgm:pt>
    <dgm:pt modelId="{912D1B1D-12A3-4952-86FB-C6480D16BF25}">
      <dgm:prSet/>
      <dgm:spPr/>
      <dgm:t>
        <a:bodyPr/>
        <a:lstStyle/>
        <a:p>
          <a:r>
            <a:rPr lang="en-US"/>
            <a:t>I have gone ahead and used the same dataset to do some analysis to visualize the distribution of each 'Industry Sector' or 'State' in the dataset. </a:t>
          </a:r>
        </a:p>
      </dgm:t>
    </dgm:pt>
    <dgm:pt modelId="{D6760CC7-EF8A-47BF-A1BA-6B08E9D65337}" type="parTrans" cxnId="{3159E430-BFD5-4061-88AB-F90B9A1C2C6D}">
      <dgm:prSet/>
      <dgm:spPr/>
      <dgm:t>
        <a:bodyPr/>
        <a:lstStyle/>
        <a:p>
          <a:endParaRPr lang="en-US"/>
        </a:p>
      </dgm:t>
    </dgm:pt>
    <dgm:pt modelId="{D3CD8694-9D3B-46C0-B9EF-CFEA5CDE3E41}" type="sibTrans" cxnId="{3159E430-BFD5-4061-88AB-F90B9A1C2C6D}">
      <dgm:prSet/>
      <dgm:spPr/>
      <dgm:t>
        <a:bodyPr/>
        <a:lstStyle/>
        <a:p>
          <a:endParaRPr lang="en-US"/>
        </a:p>
      </dgm:t>
    </dgm:pt>
    <dgm:pt modelId="{BD455BCB-3123-40FD-8350-8633E432F83B}">
      <dgm:prSet/>
      <dgm:spPr/>
      <dgm:t>
        <a:bodyPr/>
        <a:lstStyle/>
        <a:p>
          <a:r>
            <a:rPr lang="en-US"/>
            <a:t>I have also generated a pretty map to plot the headquarters locations of the company addresses given in the dataset.</a:t>
          </a:r>
        </a:p>
      </dgm:t>
    </dgm:pt>
    <dgm:pt modelId="{EF076780-CBF6-45E6-9813-4A51CBE3F7A8}" type="parTrans" cxnId="{CCFCAD4E-4D58-44D2-9A05-E09981B2D32C}">
      <dgm:prSet/>
      <dgm:spPr/>
      <dgm:t>
        <a:bodyPr/>
        <a:lstStyle/>
        <a:p>
          <a:endParaRPr lang="en-US"/>
        </a:p>
      </dgm:t>
    </dgm:pt>
    <dgm:pt modelId="{725A08F4-4220-439C-9A95-AA074241530E}" type="sibTrans" cxnId="{CCFCAD4E-4D58-44D2-9A05-E09981B2D32C}">
      <dgm:prSet/>
      <dgm:spPr/>
      <dgm:t>
        <a:bodyPr/>
        <a:lstStyle/>
        <a:p>
          <a:endParaRPr lang="en-US"/>
        </a:p>
      </dgm:t>
    </dgm:pt>
    <dgm:pt modelId="{2EA6F61D-CC25-4F4C-95C1-D86E1BB9FFF1}" type="pres">
      <dgm:prSet presAssocID="{F41EDD93-5D40-4033-99EA-BDC3858A0C3B}" presName="outerComposite" presStyleCnt="0">
        <dgm:presLayoutVars>
          <dgm:chMax val="5"/>
          <dgm:dir/>
          <dgm:resizeHandles val="exact"/>
        </dgm:presLayoutVars>
      </dgm:prSet>
      <dgm:spPr/>
    </dgm:pt>
    <dgm:pt modelId="{C45F1523-0039-E04D-97DF-92B596E0E044}" type="pres">
      <dgm:prSet presAssocID="{F41EDD93-5D40-4033-99EA-BDC3858A0C3B}" presName="dummyMaxCanvas" presStyleCnt="0">
        <dgm:presLayoutVars/>
      </dgm:prSet>
      <dgm:spPr/>
    </dgm:pt>
    <dgm:pt modelId="{F18B26FC-DEB4-304B-ADE6-6352C65C23BD}" type="pres">
      <dgm:prSet presAssocID="{F41EDD93-5D40-4033-99EA-BDC3858A0C3B}" presName="ThreeNodes_1" presStyleLbl="node1" presStyleIdx="0" presStyleCnt="3">
        <dgm:presLayoutVars>
          <dgm:bulletEnabled val="1"/>
        </dgm:presLayoutVars>
      </dgm:prSet>
      <dgm:spPr/>
    </dgm:pt>
    <dgm:pt modelId="{8C2E11C3-29AB-D441-9097-F7B3CD3F3B07}" type="pres">
      <dgm:prSet presAssocID="{F41EDD93-5D40-4033-99EA-BDC3858A0C3B}" presName="ThreeNodes_2" presStyleLbl="node1" presStyleIdx="1" presStyleCnt="3">
        <dgm:presLayoutVars>
          <dgm:bulletEnabled val="1"/>
        </dgm:presLayoutVars>
      </dgm:prSet>
      <dgm:spPr/>
    </dgm:pt>
    <dgm:pt modelId="{E46CE1AF-F222-114D-96D6-71D7E0449F83}" type="pres">
      <dgm:prSet presAssocID="{F41EDD93-5D40-4033-99EA-BDC3858A0C3B}" presName="ThreeNodes_3" presStyleLbl="node1" presStyleIdx="2" presStyleCnt="3">
        <dgm:presLayoutVars>
          <dgm:bulletEnabled val="1"/>
        </dgm:presLayoutVars>
      </dgm:prSet>
      <dgm:spPr/>
    </dgm:pt>
    <dgm:pt modelId="{A047822F-034E-964E-B5A1-E11369D87079}" type="pres">
      <dgm:prSet presAssocID="{F41EDD93-5D40-4033-99EA-BDC3858A0C3B}" presName="ThreeConn_1-2" presStyleLbl="fgAccFollowNode1" presStyleIdx="0" presStyleCnt="2">
        <dgm:presLayoutVars>
          <dgm:bulletEnabled val="1"/>
        </dgm:presLayoutVars>
      </dgm:prSet>
      <dgm:spPr/>
    </dgm:pt>
    <dgm:pt modelId="{E855B962-1FF3-BB4B-9B18-92B56F919A22}" type="pres">
      <dgm:prSet presAssocID="{F41EDD93-5D40-4033-99EA-BDC3858A0C3B}" presName="ThreeConn_2-3" presStyleLbl="fgAccFollowNode1" presStyleIdx="1" presStyleCnt="2">
        <dgm:presLayoutVars>
          <dgm:bulletEnabled val="1"/>
        </dgm:presLayoutVars>
      </dgm:prSet>
      <dgm:spPr/>
    </dgm:pt>
    <dgm:pt modelId="{80A5E253-F011-FD47-AEDA-F0365ED87E71}" type="pres">
      <dgm:prSet presAssocID="{F41EDD93-5D40-4033-99EA-BDC3858A0C3B}" presName="ThreeNodes_1_text" presStyleLbl="node1" presStyleIdx="2" presStyleCnt="3">
        <dgm:presLayoutVars>
          <dgm:bulletEnabled val="1"/>
        </dgm:presLayoutVars>
      </dgm:prSet>
      <dgm:spPr/>
    </dgm:pt>
    <dgm:pt modelId="{75316DD7-A96C-6343-8EAD-719B0B8A597E}" type="pres">
      <dgm:prSet presAssocID="{F41EDD93-5D40-4033-99EA-BDC3858A0C3B}" presName="ThreeNodes_2_text" presStyleLbl="node1" presStyleIdx="2" presStyleCnt="3">
        <dgm:presLayoutVars>
          <dgm:bulletEnabled val="1"/>
        </dgm:presLayoutVars>
      </dgm:prSet>
      <dgm:spPr/>
    </dgm:pt>
    <dgm:pt modelId="{920D9D1E-F8D3-6848-8AAA-9B3439FE519E}" type="pres">
      <dgm:prSet presAssocID="{F41EDD93-5D40-4033-99EA-BDC3858A0C3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C4B3E07-61F4-B445-9B33-3F2E243393B6}" type="presOf" srcId="{D3CD8694-9D3B-46C0-B9EF-CFEA5CDE3E41}" destId="{E855B962-1FF3-BB4B-9B18-92B56F919A22}" srcOrd="0" destOrd="0" presId="urn:microsoft.com/office/officeart/2005/8/layout/vProcess5"/>
    <dgm:cxn modelId="{F4035E12-7798-3843-8721-0D8C3476F4FA}" type="presOf" srcId="{F41EDD93-5D40-4033-99EA-BDC3858A0C3B}" destId="{2EA6F61D-CC25-4F4C-95C1-D86E1BB9FFF1}" srcOrd="0" destOrd="0" presId="urn:microsoft.com/office/officeart/2005/8/layout/vProcess5"/>
    <dgm:cxn modelId="{3159E430-BFD5-4061-88AB-F90B9A1C2C6D}" srcId="{F41EDD93-5D40-4033-99EA-BDC3858A0C3B}" destId="{912D1B1D-12A3-4952-86FB-C6480D16BF25}" srcOrd="1" destOrd="0" parTransId="{D6760CC7-EF8A-47BF-A1BA-6B08E9D65337}" sibTransId="{D3CD8694-9D3B-46C0-B9EF-CFEA5CDE3E41}"/>
    <dgm:cxn modelId="{22C83A45-5618-0F43-8D57-E314BE03BF36}" type="presOf" srcId="{912D1B1D-12A3-4952-86FB-C6480D16BF25}" destId="{8C2E11C3-29AB-D441-9097-F7B3CD3F3B07}" srcOrd="0" destOrd="0" presId="urn:microsoft.com/office/officeart/2005/8/layout/vProcess5"/>
    <dgm:cxn modelId="{14259348-814D-4A76-ABE3-756D306FB146}" srcId="{F41EDD93-5D40-4033-99EA-BDC3858A0C3B}" destId="{29B4F562-BD01-4C24-B0E3-8D47B5BF993B}" srcOrd="0" destOrd="0" parTransId="{0F47908D-566B-4135-821D-E3AEF5F50FF5}" sibTransId="{9D3EC32A-2883-4BA8-AA19-C12146FB3E2D}"/>
    <dgm:cxn modelId="{CCFCAD4E-4D58-44D2-9A05-E09981B2D32C}" srcId="{F41EDD93-5D40-4033-99EA-BDC3858A0C3B}" destId="{BD455BCB-3123-40FD-8350-8633E432F83B}" srcOrd="2" destOrd="0" parTransId="{EF076780-CBF6-45E6-9813-4A51CBE3F7A8}" sibTransId="{725A08F4-4220-439C-9A95-AA074241530E}"/>
    <dgm:cxn modelId="{B6985156-EFE2-2443-B36F-0DA26F3B63E8}" type="presOf" srcId="{912D1B1D-12A3-4952-86FB-C6480D16BF25}" destId="{75316DD7-A96C-6343-8EAD-719B0B8A597E}" srcOrd="1" destOrd="0" presId="urn:microsoft.com/office/officeart/2005/8/layout/vProcess5"/>
    <dgm:cxn modelId="{6F5E866A-DE22-A54D-8E6A-1E2D2D9E68F1}" type="presOf" srcId="{29B4F562-BD01-4C24-B0E3-8D47B5BF993B}" destId="{F18B26FC-DEB4-304B-ADE6-6352C65C23BD}" srcOrd="0" destOrd="0" presId="urn:microsoft.com/office/officeart/2005/8/layout/vProcess5"/>
    <dgm:cxn modelId="{1918B96D-B97E-4F4A-BC24-AC2E4D5956E6}" type="presOf" srcId="{BD455BCB-3123-40FD-8350-8633E432F83B}" destId="{E46CE1AF-F222-114D-96D6-71D7E0449F83}" srcOrd="0" destOrd="0" presId="urn:microsoft.com/office/officeart/2005/8/layout/vProcess5"/>
    <dgm:cxn modelId="{5987C38A-A834-A343-BB89-5DCE4621B42A}" type="presOf" srcId="{9D3EC32A-2883-4BA8-AA19-C12146FB3E2D}" destId="{A047822F-034E-964E-B5A1-E11369D87079}" srcOrd="0" destOrd="0" presId="urn:microsoft.com/office/officeart/2005/8/layout/vProcess5"/>
    <dgm:cxn modelId="{67CC5BCF-8F5C-CA4B-BE98-5156856A8202}" type="presOf" srcId="{29B4F562-BD01-4C24-B0E3-8D47B5BF993B}" destId="{80A5E253-F011-FD47-AEDA-F0365ED87E71}" srcOrd="1" destOrd="0" presId="urn:microsoft.com/office/officeart/2005/8/layout/vProcess5"/>
    <dgm:cxn modelId="{9E5B49D1-856E-5A42-B3FD-00D80A5F5583}" type="presOf" srcId="{BD455BCB-3123-40FD-8350-8633E432F83B}" destId="{920D9D1E-F8D3-6848-8AAA-9B3439FE519E}" srcOrd="1" destOrd="0" presId="urn:microsoft.com/office/officeart/2005/8/layout/vProcess5"/>
    <dgm:cxn modelId="{46819A22-7AE0-C344-A96F-42F3A9B1E653}" type="presParOf" srcId="{2EA6F61D-CC25-4F4C-95C1-D86E1BB9FFF1}" destId="{C45F1523-0039-E04D-97DF-92B596E0E044}" srcOrd="0" destOrd="0" presId="urn:microsoft.com/office/officeart/2005/8/layout/vProcess5"/>
    <dgm:cxn modelId="{921C1A9D-3C82-7240-99F9-286688F1B5C4}" type="presParOf" srcId="{2EA6F61D-CC25-4F4C-95C1-D86E1BB9FFF1}" destId="{F18B26FC-DEB4-304B-ADE6-6352C65C23BD}" srcOrd="1" destOrd="0" presId="urn:microsoft.com/office/officeart/2005/8/layout/vProcess5"/>
    <dgm:cxn modelId="{148DE142-2CA9-5044-BEBB-5676E36BB362}" type="presParOf" srcId="{2EA6F61D-CC25-4F4C-95C1-D86E1BB9FFF1}" destId="{8C2E11C3-29AB-D441-9097-F7B3CD3F3B07}" srcOrd="2" destOrd="0" presId="urn:microsoft.com/office/officeart/2005/8/layout/vProcess5"/>
    <dgm:cxn modelId="{A82866E8-30E9-ED49-9157-164CA244B039}" type="presParOf" srcId="{2EA6F61D-CC25-4F4C-95C1-D86E1BB9FFF1}" destId="{E46CE1AF-F222-114D-96D6-71D7E0449F83}" srcOrd="3" destOrd="0" presId="urn:microsoft.com/office/officeart/2005/8/layout/vProcess5"/>
    <dgm:cxn modelId="{39BEEE94-45B7-F744-9B62-A7E604F335F0}" type="presParOf" srcId="{2EA6F61D-CC25-4F4C-95C1-D86E1BB9FFF1}" destId="{A047822F-034E-964E-B5A1-E11369D87079}" srcOrd="4" destOrd="0" presId="urn:microsoft.com/office/officeart/2005/8/layout/vProcess5"/>
    <dgm:cxn modelId="{F2571B39-9B76-8D4B-B328-4602665B4DEC}" type="presParOf" srcId="{2EA6F61D-CC25-4F4C-95C1-D86E1BB9FFF1}" destId="{E855B962-1FF3-BB4B-9B18-92B56F919A22}" srcOrd="5" destOrd="0" presId="urn:microsoft.com/office/officeart/2005/8/layout/vProcess5"/>
    <dgm:cxn modelId="{04FE8F82-5840-B44B-94D7-9AD722203802}" type="presParOf" srcId="{2EA6F61D-CC25-4F4C-95C1-D86E1BB9FFF1}" destId="{80A5E253-F011-FD47-AEDA-F0365ED87E71}" srcOrd="6" destOrd="0" presId="urn:microsoft.com/office/officeart/2005/8/layout/vProcess5"/>
    <dgm:cxn modelId="{868F15F0-0B3F-5A4C-9E38-D13C1B73CCAE}" type="presParOf" srcId="{2EA6F61D-CC25-4F4C-95C1-D86E1BB9FFF1}" destId="{75316DD7-A96C-6343-8EAD-719B0B8A597E}" srcOrd="7" destOrd="0" presId="urn:microsoft.com/office/officeart/2005/8/layout/vProcess5"/>
    <dgm:cxn modelId="{60D2BBE2-91CB-8741-BB3C-DCD0D16BF3EB}" type="presParOf" srcId="{2EA6F61D-CC25-4F4C-95C1-D86E1BB9FFF1}" destId="{920D9D1E-F8D3-6848-8AAA-9B3439FE519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4E2E6-74A6-4931-B4F9-46064395F780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461C2-55FB-400A-9E3A-39CE73318182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7D7F9-9E14-4DD5-95EB-11E31A70351E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“…where do the stocks stand at the end of the day?”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this project, I study the stock positions at the end of each day to analyze the portfolio maximization. </a:t>
          </a:r>
        </a:p>
      </dsp:txBody>
      <dsp:txXfrm>
        <a:off x="1435988" y="531"/>
        <a:ext cx="9079611" cy="1243280"/>
      </dsp:txXfrm>
    </dsp:sp>
    <dsp:sp modelId="{D27D0FA2-CF63-44F0-B1DA-15463B935F40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E1E67-22D4-47C1-B9FF-E7F4D5882ACA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C412E-BE35-4F8A-B746-E37EC6C8CD4C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dataset was provided by them and it contains information of stocks positions of the public companies listed in the U.S. Securities and Exchange Commission. </a:t>
          </a:r>
        </a:p>
      </dsp:txBody>
      <dsp:txXfrm>
        <a:off x="1435988" y="1554631"/>
        <a:ext cx="9079611" cy="1243280"/>
      </dsp:txXfrm>
    </dsp:sp>
    <dsp:sp modelId="{135FA3B2-E76F-4435-B81C-9F8BB085B1C6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BC4E5-96AF-4833-81D7-903C0121E79B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5CEDE-3EC1-4DFE-A0D1-3DABF8D784A3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dataset given to us was in HTML format. I had to extract the data from the HTML file and convert it in the CSV format using the ETL process. </a:t>
          </a:r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4E2E6-74A6-4931-B4F9-46064395F780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461C2-55FB-400A-9E3A-39CE73318182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7D7F9-9E14-4DD5-95EB-11E31A70351E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Portfolio maximization of stocks positions is critical at the end of the day to improve daily stock earnings. </a:t>
          </a:r>
        </a:p>
      </dsp:txBody>
      <dsp:txXfrm>
        <a:off x="1435988" y="531"/>
        <a:ext cx="9079611" cy="1243280"/>
      </dsp:txXfrm>
    </dsp:sp>
    <dsp:sp modelId="{D27D0FA2-CF63-44F0-B1DA-15463B935F40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E1E67-22D4-47C1-B9FF-E7F4D5882ACA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C412E-BE35-4F8A-B746-E37EC6C8CD4C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Focusing each day on one of the best stocks is more important to drive the revenue.</a:t>
          </a:r>
        </a:p>
      </dsp:txBody>
      <dsp:txXfrm>
        <a:off x="1435988" y="1554631"/>
        <a:ext cx="9079611" cy="1243280"/>
      </dsp:txXfrm>
    </dsp:sp>
    <dsp:sp modelId="{135FA3B2-E76F-4435-B81C-9F8BB085B1C6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BC4E5-96AF-4833-81D7-903C0121E79B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5CEDE-3EC1-4DFE-A0D1-3DABF8D784A3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Selling badly performing stocks is the most important to mitigate losses and allow investing in better stocks.     </a:t>
          </a:r>
        </a:p>
      </dsp:txBody>
      <dsp:txXfrm>
        <a:off x="1435988" y="3108732"/>
        <a:ext cx="9079611" cy="12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B26FC-DEB4-304B-ADE6-6352C65C23BD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Their interview assessment was just to sum the start of day portfolio with the trades that have occurred during the day. </a:t>
          </a:r>
        </a:p>
      </dsp:txBody>
      <dsp:txXfrm>
        <a:off x="38234" y="38234"/>
        <a:ext cx="7529629" cy="1228933"/>
      </dsp:txXfrm>
    </dsp:sp>
    <dsp:sp modelId="{8C2E11C3-29AB-D441-9097-F7B3CD3F3B07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 have gone ahead and used the same dataset to do some analysis to visualize the distribution of each 'Industry Sector' or 'State' in the dataset. </a:t>
          </a:r>
        </a:p>
      </dsp:txBody>
      <dsp:txXfrm>
        <a:off x="826903" y="1561202"/>
        <a:ext cx="7224611" cy="1228933"/>
      </dsp:txXfrm>
    </dsp:sp>
    <dsp:sp modelId="{E46CE1AF-F222-114D-96D6-71D7E0449F83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 have also generated a pretty map to plot the headquarters locations of the company addresses given in the dataset.</a:t>
          </a:r>
        </a:p>
      </dsp:txBody>
      <dsp:txXfrm>
        <a:off x="1615573" y="3084170"/>
        <a:ext cx="7224611" cy="1228933"/>
      </dsp:txXfrm>
    </dsp:sp>
    <dsp:sp modelId="{A047822F-034E-964E-B5A1-E11369D87079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E855B962-1FF3-BB4B-9B18-92B56F919A22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4A37-9FFC-224C-B993-65D4F9CFD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DF3E6-7011-E14F-8654-1E13C3C0A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490A2-D8E2-C14A-9AEA-319381A5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7CDA-A050-A047-8B7E-1B43233F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896F-550F-B044-8B70-AD76B7CD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AD92-EFC9-3A43-9232-854CB07E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484AE-19AF-9044-84C4-6D983E16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C89D3-C1EE-D54A-A61C-7100A50B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6E58-5A97-3749-BBC8-309F9564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C015-0C96-E24E-8D48-4AD50EDA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25FB3-CA6D-7148-AB8A-8300E5198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A2731-83C9-9F4B-9956-AF20ECB6F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C150-10B1-6743-912A-FA403287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F07D8-4FF0-C345-8A6B-4AAEA848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17F7A-89E9-CC4B-81A2-381C5D15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9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57B9-059D-134B-8702-BEB0142E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18B2-2578-774E-B22B-86745A35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A6643-E9E9-2142-B16D-4FF14800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18EF-E412-2A45-BA67-70F581DE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887CA-5DDE-BF43-889E-61647C50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9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C57F-23BF-7D44-970A-F233D58D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5E71B-9F37-E548-A49C-325AB66F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07CDE-0052-BF4C-99E3-D74FA8A7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C36BE-2C45-3A42-834D-82A2F337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F0BD-7CCB-3D4E-8D28-3513527D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915D-7EEC-D846-BEE3-D93C11B7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A3DD-C5D5-F94D-87CC-C949468FF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93544-8A63-A24A-983E-CF0869A8D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60AE9-690D-DC4F-BB5A-422038A6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A4927-5473-BF45-ADA5-F1EAA4DE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8806C-7BBC-5D4D-8B71-09386E48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0D9A-B03F-DD4D-A70E-78F8A93C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8621-7E60-BF42-8428-8D17EF396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D307F-88BC-D848-A791-9CA5ECD58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3F043-C5BE-F541-92F1-F26B86FED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97F-F2BA-B646-B5B4-ECB428318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98AF7-6C23-E342-B35E-54C073E0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76130-BB0A-8044-8671-1BCE6A72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306C5-8D46-1044-B0F2-318E58AC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0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94F-F92E-0341-A93B-F05EC731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58A49-A809-F742-BF3B-AC7EFF88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055A9-7A84-6148-B6DA-A6FB2CF3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6F715-2434-5146-9074-A8D4B359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0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78B32-F7BD-5540-AEFC-66FE3BA7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EB8E1-2579-794D-9D48-14C36213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38FF7-34AE-0741-85D1-37B54810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0CAD-CE51-AA49-8D86-77B1494E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8A5A-B79E-E842-BCEA-415946A4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DD5CC-3D72-EB4F-9ED1-A617CEE89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7B4AC-56DF-474D-8CC1-C460ACB0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65573-23B2-D644-8334-B5EF3D38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16081-DEC7-214C-B477-72A1EA0D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FD0B-359D-9F46-93BF-CBA765D6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3A394-0AAB-C64D-9A16-E0D2C05EC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D0B55-1DFC-FB47-AD5E-A4E55D2DC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8406A-7C85-4049-8E45-1F1D131A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3041-F8E6-B54A-A1A4-D7E919B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7F1E-DE7B-B444-BD61-358CD43D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4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C5602-9B03-1446-942C-CFA8FF0B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096C-307A-2342-ADEC-4EE6F973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3C03A-5EA1-F24D-9267-4C2F2174F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111A-A9AC-F54E-8FC3-DDAC85487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0A6C-B2BC-F34B-9C09-ACDB3CA0D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AA83F-F7F1-CE44-B9CA-8F953CF2F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Analysis of Stocks Positions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82D809-A7B3-B840-B7F4-EF4F0776B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 </a:t>
            </a: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Financial">
            <a:extLst>
              <a:ext uri="{FF2B5EF4-FFF2-40B4-BE49-F238E27FC236}">
                <a16:creationId xmlns:a16="http://schemas.microsoft.com/office/drawing/2014/main" id="{BE771691-5336-43FF-8A4C-7D9B809F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9032461-4D42-2F41-9D3E-0B81E6064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4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DD2A92-539C-0C4E-8C59-5FEF1F3D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6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FBF2C-0DD4-1D4D-89DF-035EF29F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 😀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72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BF2C-0DD4-1D4D-89DF-035EF29F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Problem Statement and Data Source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7B65BE-9C29-40BF-A969-FEF6E2DC9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55964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94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BF2C-0DD4-1D4D-89DF-035EF29F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Hypothesis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7B65BE-9C29-40BF-A969-FEF6E2DC9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1960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06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BF2C-0DD4-1D4D-89DF-035EF29F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WORK DONE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769DF-1C95-45F2-80DA-58B56157D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0480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30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426404-F924-4C4F-AEDE-6943F6A3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34" y="988541"/>
            <a:ext cx="10434594" cy="586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B6B3B-F533-8D4A-8B18-D7405896E977}"/>
              </a:ext>
            </a:extLst>
          </p:cNvPr>
          <p:cNvSpPr txBox="1"/>
          <p:nvPr/>
        </p:nvSpPr>
        <p:spPr>
          <a:xfrm>
            <a:off x="1716024" y="221637"/>
            <a:ext cx="875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Complete dataset files were loaded in the Postgres using pgAdmin</a:t>
            </a:r>
          </a:p>
        </p:txBody>
      </p:sp>
    </p:spTree>
    <p:extLst>
      <p:ext uri="{BB962C8B-B14F-4D97-AF65-F5344CB8AC3E}">
        <p14:creationId xmlns:p14="http://schemas.microsoft.com/office/powerpoint/2010/main" val="241468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E1B87-C46D-A348-97E0-D13FB812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6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0E2AA2-E8AE-D049-BCE2-FBE84F0BB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0E0AD72B-E97B-B34C-917D-DA0C90519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284" y="627969"/>
            <a:ext cx="6385174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144D2-A4DF-DB48-9310-02C75691A2D8}"/>
              </a:ext>
            </a:extLst>
          </p:cNvPr>
          <p:cNvSpPr txBox="1"/>
          <p:nvPr/>
        </p:nvSpPr>
        <p:spPr>
          <a:xfrm>
            <a:off x="815646" y="2982723"/>
            <a:ext cx="26399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DISTRIBUTION OF TOP 10 STATES</a:t>
            </a:r>
          </a:p>
        </p:txBody>
      </p:sp>
    </p:spTree>
    <p:extLst>
      <p:ext uri="{BB962C8B-B14F-4D97-AF65-F5344CB8AC3E}">
        <p14:creationId xmlns:p14="http://schemas.microsoft.com/office/powerpoint/2010/main" val="6533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clock, device, umbrella&#10;&#10;Description automatically generated">
            <a:extLst>
              <a:ext uri="{FF2B5EF4-FFF2-40B4-BE49-F238E27FC236}">
                <a16:creationId xmlns:a16="http://schemas.microsoft.com/office/drawing/2014/main" id="{B6914B1E-F455-174F-AC14-F2F0FD2B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64" y="782952"/>
            <a:ext cx="8103368" cy="5571065"/>
          </a:xfrm>
          <a:prstGeom prst="rect">
            <a:avLst/>
          </a:prstGeom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7AF4F9-25CD-394F-A3FD-11EE73700EBD}"/>
              </a:ext>
            </a:extLst>
          </p:cNvPr>
          <p:cNvSpPr txBox="1"/>
          <p:nvPr/>
        </p:nvSpPr>
        <p:spPr>
          <a:xfrm>
            <a:off x="838851" y="1265041"/>
            <a:ext cx="32991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DISTRIBUTION OF TOP 10 SECTORS</a:t>
            </a:r>
          </a:p>
        </p:txBody>
      </p:sp>
    </p:spTree>
    <p:extLst>
      <p:ext uri="{BB962C8B-B14F-4D97-AF65-F5344CB8AC3E}">
        <p14:creationId xmlns:p14="http://schemas.microsoft.com/office/powerpoint/2010/main" val="391474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259</Words>
  <Application>Microsoft Macintosh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Analysis of Stocks Positions</vt:lpstr>
      <vt:lpstr>Problem Statement and Data Source</vt:lpstr>
      <vt:lpstr>Hypothesis </vt:lpstr>
      <vt:lpstr>WORK DONE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Stocks Positions</dc:title>
  <dc:creator>Thakkar, Veenus Atul</dc:creator>
  <cp:lastModifiedBy>Microsoft Office User</cp:lastModifiedBy>
  <cp:revision>9</cp:revision>
  <dcterms:created xsi:type="dcterms:W3CDTF">2020-03-23T03:25:24Z</dcterms:created>
  <dcterms:modified xsi:type="dcterms:W3CDTF">2020-04-18T03:15:33Z</dcterms:modified>
</cp:coreProperties>
</file>